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980"/>
    <a:srgbClr val="5E86AA"/>
    <a:srgbClr val="DCD5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5321A-FF56-4FCB-9BB4-922705CC8527}" v="1" dt="2023-08-29T14:19:16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7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53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3">
            <a:extLst>
              <a:ext uri="{FF2B5EF4-FFF2-40B4-BE49-F238E27FC236}">
                <a16:creationId xmlns:a16="http://schemas.microsoft.com/office/drawing/2014/main" id="{7B9FFF5A-2634-05E1-ECD9-3340FFE17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07FEAA3-93D1-A285-2D09-273323869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9" descr="Afbeelding met hemel, buitenshuis, wolk, water&#10;&#10;Automatisch gegenereerde beschrijving">
            <a:extLst>
              <a:ext uri="{FF2B5EF4-FFF2-40B4-BE49-F238E27FC236}">
                <a16:creationId xmlns:a16="http://schemas.microsoft.com/office/drawing/2014/main" id="{A4869033-9790-89C9-C17D-5C473C056C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 b="7650"/>
          <a:stretch/>
        </p:blipFill>
        <p:spPr>
          <a:xfrm>
            <a:off x="20" y="11"/>
            <a:ext cx="12191979" cy="5194288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23A2777-6A03-6C91-DFCD-294F640A0289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9257"/>
            <a:ext cx="10972800" cy="0"/>
          </a:xfrm>
          <a:prstGeom prst="line">
            <a:avLst/>
          </a:prstGeom>
          <a:ln>
            <a:solidFill>
              <a:srgbClr val="DCD5E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17B8CD22-5B9E-6395-31C2-5DC3798B2AC5}"/>
              </a:ext>
            </a:extLst>
          </p:cNvPr>
          <p:cNvSpPr txBox="1"/>
          <p:nvPr userDrawn="1"/>
        </p:nvSpPr>
        <p:spPr>
          <a:xfrm>
            <a:off x="609600" y="5854153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Organized by</a:t>
            </a:r>
          </a:p>
          <a:p>
            <a:endParaRPr lang="en-US" sz="1200" dirty="0"/>
          </a:p>
        </p:txBody>
      </p:sp>
      <p:pic>
        <p:nvPicPr>
          <p:cNvPr id="14" name="Picture 4" descr="Kadaster wordmark png images | PNGWing">
            <a:extLst>
              <a:ext uri="{FF2B5EF4-FFF2-40B4-BE49-F238E27FC236}">
                <a16:creationId xmlns:a16="http://schemas.microsoft.com/office/drawing/2014/main" id="{AD631F5D-F33C-C71E-3BB9-0FA55380A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0" y="6149103"/>
            <a:ext cx="722417" cy="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TC TU Twente - DANS">
            <a:extLst>
              <a:ext uri="{FF2B5EF4-FFF2-40B4-BE49-F238E27FC236}">
                <a16:creationId xmlns:a16="http://schemas.microsoft.com/office/drawing/2014/main" id="{283FB7A2-C150-47B2-E5C3-9D81C486E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91" y="6249319"/>
            <a:ext cx="1564686" cy="4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2D4B4BB-1404-74CF-22FF-BB9A177A9CFC}"/>
              </a:ext>
            </a:extLst>
          </p:cNvPr>
          <p:cNvSpPr txBox="1"/>
          <p:nvPr userDrawn="1"/>
        </p:nvSpPr>
        <p:spPr>
          <a:xfrm>
            <a:off x="5308600" y="145222"/>
            <a:ext cx="6883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DIGITAL TRANSFORMATION FOR RESPONSIBLE LAND ADMINISTRATION</a:t>
            </a:r>
          </a:p>
          <a:p>
            <a:pPr algn="r"/>
            <a:endParaRPr lang="nl-NL" b="1" dirty="0">
              <a:solidFill>
                <a:schemeClr val="bg1"/>
              </a:solidFill>
            </a:endParaRPr>
          </a:p>
          <a:p>
            <a:pPr algn="r"/>
            <a:r>
              <a:rPr lang="nl-NL" b="1" dirty="0">
                <a:solidFill>
                  <a:schemeClr val="bg1"/>
                </a:solidFill>
              </a:rPr>
              <a:t>FIG Commission 7 &amp; 2 Annual Meeting 2023</a:t>
            </a:r>
          </a:p>
          <a:p>
            <a:pPr algn="r"/>
            <a:r>
              <a:rPr lang="en-GB" dirty="0">
                <a:solidFill>
                  <a:srgbClr val="FF0000"/>
                </a:solidFill>
              </a:rPr>
              <a:t>2-4 October 2023, Deventer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1D44069-FC64-8688-70ED-0F0C998E12D7}"/>
              </a:ext>
            </a:extLst>
          </p:cNvPr>
          <p:cNvSpPr txBox="1"/>
          <p:nvPr userDrawn="1"/>
        </p:nvSpPr>
        <p:spPr>
          <a:xfrm>
            <a:off x="4216400" y="5854153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Gold sponsor:</a:t>
            </a:r>
          </a:p>
          <a:p>
            <a:endParaRPr lang="en-US" sz="1200" dirty="0"/>
          </a:p>
        </p:txBody>
      </p:sp>
      <p:pic>
        <p:nvPicPr>
          <p:cNvPr id="25" name="Picture 10" descr="Trimble Logo and symbol, meaning, history, PNG, brand">
            <a:extLst>
              <a:ext uri="{FF2B5EF4-FFF2-40B4-BE49-F238E27FC236}">
                <a16:creationId xmlns:a16="http://schemas.microsoft.com/office/drawing/2014/main" id="{5EBE0E24-D1EC-E176-614B-45C69F5C7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60" y="6097789"/>
            <a:ext cx="1223557" cy="7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ESRI – Logos Download">
            <a:extLst>
              <a:ext uri="{FF2B5EF4-FFF2-40B4-BE49-F238E27FC236}">
                <a16:creationId xmlns:a16="http://schemas.microsoft.com/office/drawing/2014/main" id="{E2ABF422-52E1-39C5-ED7E-F2B7BEAB71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60" y="6212480"/>
            <a:ext cx="1308126" cy="5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Leica Geosystems - Wikipedia">
            <a:extLst>
              <a:ext uri="{FF2B5EF4-FFF2-40B4-BE49-F238E27FC236}">
                <a16:creationId xmlns:a16="http://schemas.microsoft.com/office/drawing/2014/main" id="{C0E55671-D780-6EA8-1EFA-DC545CC571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96" y="6244043"/>
            <a:ext cx="726470" cy="4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uisstijl VNG | VNG">
            <a:extLst>
              <a:ext uri="{FF2B5EF4-FFF2-40B4-BE49-F238E27FC236}">
                <a16:creationId xmlns:a16="http://schemas.microsoft.com/office/drawing/2014/main" id="{5B3DCAC5-C770-C31D-79C3-F8693E8E93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45" y="5985151"/>
            <a:ext cx="173250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64999ECB-1FC5-BED2-58FE-5F06147B0FDA}"/>
              </a:ext>
            </a:extLst>
          </p:cNvPr>
          <p:cNvSpPr txBox="1"/>
          <p:nvPr userDrawn="1"/>
        </p:nvSpPr>
        <p:spPr>
          <a:xfrm>
            <a:off x="6500360" y="5854153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Silver sponsor:</a:t>
            </a:r>
          </a:p>
          <a:p>
            <a:endParaRPr lang="en-US" sz="12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F298E25-5869-4210-5DBC-31E21F9F66CB}"/>
              </a:ext>
            </a:extLst>
          </p:cNvPr>
          <p:cNvSpPr txBox="1"/>
          <p:nvPr userDrawn="1"/>
        </p:nvSpPr>
        <p:spPr>
          <a:xfrm>
            <a:off x="9400296" y="5854153"/>
            <a:ext cx="133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Bronze sponsors:</a:t>
            </a:r>
          </a:p>
          <a:p>
            <a:endParaRPr lang="en-US" sz="1200" dirty="0"/>
          </a:p>
        </p:txBody>
      </p:sp>
      <p:pic>
        <p:nvPicPr>
          <p:cNvPr id="31" name="Picture 2" descr="International Federation of Surveyors - Wikipedia">
            <a:extLst>
              <a:ext uri="{FF2B5EF4-FFF2-40B4-BE49-F238E27FC236}">
                <a16:creationId xmlns:a16="http://schemas.microsoft.com/office/drawing/2014/main" id="{E0D58B97-F579-37F9-FA75-91C824AF0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1" y="70320"/>
            <a:ext cx="1074185" cy="1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kyline Deventer Black - WoodWideCities">
            <a:extLst>
              <a:ext uri="{FF2B5EF4-FFF2-40B4-BE49-F238E27FC236}">
                <a16:creationId xmlns:a16="http://schemas.microsoft.com/office/drawing/2014/main" id="{BFF48A6D-071E-D557-D0BC-07032E0CB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b="48085"/>
          <a:stretch/>
        </p:blipFill>
        <p:spPr bwMode="auto">
          <a:xfrm>
            <a:off x="942371" y="89187"/>
            <a:ext cx="6654800" cy="12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9CA9BE6-BC2B-1038-891F-AD597EBBC937}"/>
              </a:ext>
            </a:extLst>
          </p:cNvPr>
          <p:cNvSpPr txBox="1"/>
          <p:nvPr/>
        </p:nvSpPr>
        <p:spPr>
          <a:xfrm>
            <a:off x="6299200" y="240184"/>
            <a:ext cx="576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Digital Transformation for Responsible Land Administration</a:t>
            </a:r>
          </a:p>
          <a:p>
            <a:pPr algn="r"/>
            <a:r>
              <a:rPr lang="nl-NL" b="1" dirty="0">
                <a:solidFill>
                  <a:srgbClr val="0D4980"/>
                </a:solidFill>
              </a:rPr>
              <a:t>FIG Commission 7 &amp; 2 Annual Meeting 2023</a:t>
            </a:r>
            <a:endParaRPr lang="nl-NL" b="1" dirty="0"/>
          </a:p>
          <a:p>
            <a:pPr algn="r"/>
            <a:r>
              <a:rPr lang="en-GB" dirty="0">
                <a:solidFill>
                  <a:srgbClr val="FF0000"/>
                </a:solidFill>
              </a:rPr>
              <a:t>2-4 October 2023, Deventer </a:t>
            </a:r>
          </a:p>
        </p:txBody>
      </p:sp>
      <p:pic>
        <p:nvPicPr>
          <p:cNvPr id="13" name="Picture 2" descr="International Federation of Surveyors - Wikipedia">
            <a:extLst>
              <a:ext uri="{FF2B5EF4-FFF2-40B4-BE49-F238E27FC236}">
                <a16:creationId xmlns:a16="http://schemas.microsoft.com/office/drawing/2014/main" id="{6C10665D-2985-4F1E-D0A0-70FD5AD3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1" y="70320"/>
            <a:ext cx="1074185" cy="1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6D04BADB-8E9F-8F19-298A-6E323622759C}"/>
              </a:ext>
            </a:extLst>
          </p:cNvPr>
          <p:cNvCxnSpPr>
            <a:cxnSpLocks/>
          </p:cNvCxnSpPr>
          <p:nvPr/>
        </p:nvCxnSpPr>
        <p:spPr>
          <a:xfrm>
            <a:off x="609600" y="5849257"/>
            <a:ext cx="10972800" cy="0"/>
          </a:xfrm>
          <a:prstGeom prst="line">
            <a:avLst/>
          </a:prstGeom>
          <a:ln>
            <a:solidFill>
              <a:srgbClr val="DCD5E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04D04B4B-CBA7-05AD-1976-BA08FF364650}"/>
              </a:ext>
            </a:extLst>
          </p:cNvPr>
          <p:cNvSpPr txBox="1"/>
          <p:nvPr/>
        </p:nvSpPr>
        <p:spPr>
          <a:xfrm>
            <a:off x="609600" y="5854153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Organized by</a:t>
            </a:r>
          </a:p>
          <a:p>
            <a:endParaRPr lang="en-US" sz="1200" dirty="0"/>
          </a:p>
        </p:txBody>
      </p:sp>
      <p:pic>
        <p:nvPicPr>
          <p:cNvPr id="4" name="Picture 4" descr="Kadaster wordmark png images | PNGWing">
            <a:extLst>
              <a:ext uri="{FF2B5EF4-FFF2-40B4-BE49-F238E27FC236}">
                <a16:creationId xmlns:a16="http://schemas.microsoft.com/office/drawing/2014/main" id="{4BC83747-217F-254D-2909-4CEBABA6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0" y="6175642"/>
            <a:ext cx="688297" cy="53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TC TU Twente - DANS">
            <a:extLst>
              <a:ext uri="{FF2B5EF4-FFF2-40B4-BE49-F238E27FC236}">
                <a16:creationId xmlns:a16="http://schemas.microsoft.com/office/drawing/2014/main" id="{0941C96B-508C-2359-1566-D3A503C1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34" y="6249320"/>
            <a:ext cx="1564686" cy="4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12AB919-5D3F-5DD1-2695-26D4FA500278}"/>
              </a:ext>
            </a:extLst>
          </p:cNvPr>
          <p:cNvSpPr txBox="1"/>
          <p:nvPr/>
        </p:nvSpPr>
        <p:spPr>
          <a:xfrm>
            <a:off x="4216400" y="5854153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Gold sponsor:</a:t>
            </a:r>
          </a:p>
          <a:p>
            <a:endParaRPr lang="en-US" sz="1200" dirty="0"/>
          </a:p>
        </p:txBody>
      </p:sp>
      <p:pic>
        <p:nvPicPr>
          <p:cNvPr id="23" name="Picture 10" descr="Trimble Logo and symbol, meaning, history, PNG, brand">
            <a:extLst>
              <a:ext uri="{FF2B5EF4-FFF2-40B4-BE49-F238E27FC236}">
                <a16:creationId xmlns:a16="http://schemas.microsoft.com/office/drawing/2014/main" id="{1F61A549-B4EA-1363-C9A2-01405AC3F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60" y="6097789"/>
            <a:ext cx="1223557" cy="7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ESRI – Logos Download">
            <a:extLst>
              <a:ext uri="{FF2B5EF4-FFF2-40B4-BE49-F238E27FC236}">
                <a16:creationId xmlns:a16="http://schemas.microsoft.com/office/drawing/2014/main" id="{3DF1ECB9-BB41-4B3C-E2D2-3D9167D0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60" y="6212480"/>
            <a:ext cx="1308126" cy="5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Leica Geosystems - Wikipedia">
            <a:extLst>
              <a:ext uri="{FF2B5EF4-FFF2-40B4-BE49-F238E27FC236}">
                <a16:creationId xmlns:a16="http://schemas.microsoft.com/office/drawing/2014/main" id="{20D6FD9B-AA0C-BF12-A0FA-59CFCA5E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96" y="6244043"/>
            <a:ext cx="726470" cy="47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E94A66DA-EBA6-B119-8CA5-A21A6ECD4219}"/>
              </a:ext>
            </a:extLst>
          </p:cNvPr>
          <p:cNvSpPr txBox="1"/>
          <p:nvPr/>
        </p:nvSpPr>
        <p:spPr>
          <a:xfrm>
            <a:off x="6500360" y="5854153"/>
            <a:ext cx="116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Silver sponsor:</a:t>
            </a:r>
          </a:p>
          <a:p>
            <a:endParaRPr lang="en-US" sz="12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715A7F8-2BCF-E785-227E-3F2524ECE536}"/>
              </a:ext>
            </a:extLst>
          </p:cNvPr>
          <p:cNvSpPr txBox="1"/>
          <p:nvPr/>
        </p:nvSpPr>
        <p:spPr>
          <a:xfrm>
            <a:off x="9400296" y="5854153"/>
            <a:ext cx="133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Bronze sponsors:</a:t>
            </a:r>
          </a:p>
          <a:p>
            <a:endParaRPr lang="en-US" sz="1200" dirty="0"/>
          </a:p>
        </p:txBody>
      </p:sp>
      <p:pic>
        <p:nvPicPr>
          <p:cNvPr id="7" name="Picture 8" descr="Huisstijl VNG | VNG">
            <a:extLst>
              <a:ext uri="{FF2B5EF4-FFF2-40B4-BE49-F238E27FC236}">
                <a16:creationId xmlns:a16="http://schemas.microsoft.com/office/drawing/2014/main" id="{BE438723-894D-0710-77CB-E766A8644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45" y="5985151"/>
            <a:ext cx="173250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9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80333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Title slide</vt:lpstr>
      <vt:lpstr>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Vos, Rindert</dc:creator>
  <cp:lastModifiedBy>FIG Office</cp:lastModifiedBy>
  <cp:revision>3</cp:revision>
  <dcterms:created xsi:type="dcterms:W3CDTF">2023-07-10T08:14:41Z</dcterms:created>
  <dcterms:modified xsi:type="dcterms:W3CDTF">2023-08-29T14:29:39Z</dcterms:modified>
</cp:coreProperties>
</file>