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3E6F1-B29A-4C03-8B31-C10522FB4FDC}" v="16" dt="2023-10-23T20:13:22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789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greaves, Chris" userId="4cd916eb-36d4-4c4a-8685-5f301649b267" providerId="ADAL" clId="{0D93E6F1-B29A-4C03-8B31-C10522FB4FDC}"/>
    <pc:docChg chg="undo custSel addSld delSld modSld sldOrd">
      <pc:chgData name="Hargreaves, Chris" userId="4cd916eb-36d4-4c4a-8685-5f301649b267" providerId="ADAL" clId="{0D93E6F1-B29A-4C03-8B31-C10522FB4FDC}" dt="2023-10-23T20:29:45.536" v="2860" actId="14100"/>
      <pc:docMkLst>
        <pc:docMk/>
      </pc:docMkLst>
      <pc:sldChg chg="modSp mod">
        <pc:chgData name="Hargreaves, Chris" userId="4cd916eb-36d4-4c4a-8685-5f301649b267" providerId="ADAL" clId="{0D93E6F1-B29A-4C03-8B31-C10522FB4FDC}" dt="2023-10-23T20:27:34.839" v="2849" actId="20577"/>
        <pc:sldMkLst>
          <pc:docMk/>
          <pc:sldMk cId="2333391327" sldId="256"/>
        </pc:sldMkLst>
        <pc:spChg chg="mod">
          <ac:chgData name="Hargreaves, Chris" userId="4cd916eb-36d4-4c4a-8685-5f301649b267" providerId="ADAL" clId="{0D93E6F1-B29A-4C03-8B31-C10522FB4FDC}" dt="2023-10-23T20:27:34.839" v="2849" actId="20577"/>
          <ac:spMkLst>
            <pc:docMk/>
            <pc:sldMk cId="2333391327" sldId="256"/>
            <ac:spMk id="3" creationId="{00000000-0000-0000-0000-000000000000}"/>
          </ac:spMkLst>
        </pc:spChg>
      </pc:sldChg>
      <pc:sldChg chg="delSp modSp mod">
        <pc:chgData name="Hargreaves, Chris" userId="4cd916eb-36d4-4c4a-8685-5f301649b267" providerId="ADAL" clId="{0D93E6F1-B29A-4C03-8B31-C10522FB4FDC}" dt="2023-10-23T20:28:54.953" v="2859" actId="20577"/>
        <pc:sldMkLst>
          <pc:docMk/>
          <pc:sldMk cId="3640023237" sldId="257"/>
        </pc:sldMkLst>
        <pc:spChg chg="del mod">
          <ac:chgData name="Hargreaves, Chris" userId="4cd916eb-36d4-4c4a-8685-5f301649b267" providerId="ADAL" clId="{0D93E6F1-B29A-4C03-8B31-C10522FB4FDC}" dt="2023-10-04T07:09:39.771" v="1047" actId="478"/>
          <ac:spMkLst>
            <pc:docMk/>
            <pc:sldMk cId="3640023237" sldId="257"/>
            <ac:spMk id="2" creationId="{00000000-0000-0000-0000-000000000000}"/>
          </ac:spMkLst>
        </pc:spChg>
        <pc:spChg chg="mod">
          <ac:chgData name="Hargreaves, Chris" userId="4cd916eb-36d4-4c4a-8685-5f301649b267" providerId="ADAL" clId="{0D93E6F1-B29A-4C03-8B31-C10522FB4FDC}" dt="2023-10-23T20:28:54.953" v="2859" actId="20577"/>
          <ac:spMkLst>
            <pc:docMk/>
            <pc:sldMk cId="3640023237" sldId="257"/>
            <ac:spMk id="3" creationId="{00000000-0000-0000-0000-000000000000}"/>
          </ac:spMkLst>
        </pc:spChg>
      </pc:sldChg>
      <pc:sldChg chg="modSp new mod">
        <pc:chgData name="Hargreaves, Chris" userId="4cd916eb-36d4-4c4a-8685-5f301649b267" providerId="ADAL" clId="{0D93E6F1-B29A-4C03-8B31-C10522FB4FDC}" dt="2023-10-23T20:29:45.536" v="2860" actId="14100"/>
        <pc:sldMkLst>
          <pc:docMk/>
          <pc:sldMk cId="917704533" sldId="258"/>
        </pc:sldMkLst>
        <pc:spChg chg="mod">
          <ac:chgData name="Hargreaves, Chris" userId="4cd916eb-36d4-4c4a-8685-5f301649b267" providerId="ADAL" clId="{0D93E6F1-B29A-4C03-8B31-C10522FB4FDC}" dt="2023-10-23T20:29:45.536" v="2860" actId="14100"/>
          <ac:spMkLst>
            <pc:docMk/>
            <pc:sldMk cId="917704533" sldId="258"/>
            <ac:spMk id="2" creationId="{391FF8CD-BB51-8C9E-326A-326203D6E881}"/>
          </ac:spMkLst>
        </pc:spChg>
        <pc:spChg chg="mod">
          <ac:chgData name="Hargreaves, Chris" userId="4cd916eb-36d4-4c4a-8685-5f301649b267" providerId="ADAL" clId="{0D93E6F1-B29A-4C03-8B31-C10522FB4FDC}" dt="2023-10-23T19:18:48.182" v="2008" actId="255"/>
          <ac:spMkLst>
            <pc:docMk/>
            <pc:sldMk cId="917704533" sldId="258"/>
            <ac:spMk id="3" creationId="{EFB35835-561B-FCB5-D21B-7BDD9D213143}"/>
          </ac:spMkLst>
        </pc:spChg>
      </pc:sldChg>
      <pc:sldChg chg="new del">
        <pc:chgData name="Hargreaves, Chris" userId="4cd916eb-36d4-4c4a-8685-5f301649b267" providerId="ADAL" clId="{0D93E6F1-B29A-4C03-8B31-C10522FB4FDC}" dt="2023-10-03T20:59:48.015" v="229" actId="2696"/>
        <pc:sldMkLst>
          <pc:docMk/>
          <pc:sldMk cId="25324914" sldId="259"/>
        </pc:sldMkLst>
      </pc:sldChg>
      <pc:sldChg chg="addSp delSp modSp new mod">
        <pc:chgData name="Hargreaves, Chris" userId="4cd916eb-36d4-4c4a-8685-5f301649b267" providerId="ADAL" clId="{0D93E6F1-B29A-4C03-8B31-C10522FB4FDC}" dt="2023-10-23T20:22:09.888" v="2727" actId="732"/>
        <pc:sldMkLst>
          <pc:docMk/>
          <pc:sldMk cId="3442043174" sldId="259"/>
        </pc:sldMkLst>
        <pc:spChg chg="mod">
          <ac:chgData name="Hargreaves, Chris" userId="4cd916eb-36d4-4c4a-8685-5f301649b267" providerId="ADAL" clId="{0D93E6F1-B29A-4C03-8B31-C10522FB4FDC}" dt="2023-10-23T19:26:11.067" v="2038" actId="20577"/>
          <ac:spMkLst>
            <pc:docMk/>
            <pc:sldMk cId="3442043174" sldId="259"/>
            <ac:spMk id="2" creationId="{0E0615B7-441F-1479-076D-055DAF35235C}"/>
          </ac:spMkLst>
        </pc:spChg>
        <pc:spChg chg="del">
          <ac:chgData name="Hargreaves, Chris" userId="4cd916eb-36d4-4c4a-8685-5f301649b267" providerId="ADAL" clId="{0D93E6F1-B29A-4C03-8B31-C10522FB4FDC}" dt="2023-10-03T21:20:07.015" v="751" actId="931"/>
          <ac:spMkLst>
            <pc:docMk/>
            <pc:sldMk cId="3442043174" sldId="259"/>
            <ac:spMk id="3" creationId="{A40FCDF9-DD55-43FD-9533-5904AB3D58A3}"/>
          </ac:spMkLst>
        </pc:spChg>
        <pc:spChg chg="mod">
          <ac:chgData name="Hargreaves, Chris" userId="4cd916eb-36d4-4c4a-8685-5f301649b267" providerId="ADAL" clId="{0D93E6F1-B29A-4C03-8B31-C10522FB4FDC}" dt="2023-10-23T20:13:49.708" v="2575" actId="20577"/>
          <ac:spMkLst>
            <pc:docMk/>
            <pc:sldMk cId="3442043174" sldId="259"/>
            <ac:spMk id="4" creationId="{56B49CB5-0EE9-8D31-1A0B-05184389FB70}"/>
          </ac:spMkLst>
        </pc:spChg>
        <pc:spChg chg="add del mod">
          <ac:chgData name="Hargreaves, Chris" userId="4cd916eb-36d4-4c4a-8685-5f301649b267" providerId="ADAL" clId="{0D93E6F1-B29A-4C03-8B31-C10522FB4FDC}" dt="2023-10-03T21:35:41.273" v="986" actId="931"/>
          <ac:spMkLst>
            <pc:docMk/>
            <pc:sldMk cId="3442043174" sldId="259"/>
            <ac:spMk id="9" creationId="{4E7FDABA-5322-932F-C4D2-E650368DCD25}"/>
          </ac:spMkLst>
        </pc:spChg>
        <pc:spChg chg="add del mod">
          <ac:chgData name="Hargreaves, Chris" userId="4cd916eb-36d4-4c4a-8685-5f301649b267" providerId="ADAL" clId="{0D93E6F1-B29A-4C03-8B31-C10522FB4FDC}" dt="2023-10-03T21:38:40.377" v="993" actId="931"/>
          <ac:spMkLst>
            <pc:docMk/>
            <pc:sldMk cId="3442043174" sldId="259"/>
            <ac:spMk id="13" creationId="{08F52800-688B-BDFC-75FB-62459FE21891}"/>
          </ac:spMkLst>
        </pc:spChg>
        <pc:picChg chg="add del mod">
          <ac:chgData name="Hargreaves, Chris" userId="4cd916eb-36d4-4c4a-8685-5f301649b267" providerId="ADAL" clId="{0D93E6F1-B29A-4C03-8B31-C10522FB4FDC}" dt="2023-10-04T07:01:40.807" v="1026" actId="478"/>
          <ac:picMkLst>
            <pc:docMk/>
            <pc:sldMk cId="3442043174" sldId="259"/>
            <ac:picMk id="3" creationId="{3D227861-2351-6501-0F7B-35627E7DAB54}"/>
          </ac:picMkLst>
        </pc:picChg>
        <pc:picChg chg="add mod">
          <ac:chgData name="Hargreaves, Chris" userId="4cd916eb-36d4-4c4a-8685-5f301649b267" providerId="ADAL" clId="{0D93E6F1-B29A-4C03-8B31-C10522FB4FDC}" dt="2023-10-23T20:21:04.363" v="2667" actId="1076"/>
          <ac:picMkLst>
            <pc:docMk/>
            <pc:sldMk cId="3442043174" sldId="259"/>
            <ac:picMk id="3" creationId="{D0E71B1F-C49D-9737-CAA3-9701CB36F54A}"/>
          </ac:picMkLst>
        </pc:picChg>
        <pc:picChg chg="add del mod">
          <ac:chgData name="Hargreaves, Chris" userId="4cd916eb-36d4-4c4a-8685-5f301649b267" providerId="ADAL" clId="{0D93E6F1-B29A-4C03-8B31-C10522FB4FDC}" dt="2023-10-03T21:35:30.822" v="985" actId="21"/>
          <ac:picMkLst>
            <pc:docMk/>
            <pc:sldMk cId="3442043174" sldId="259"/>
            <ac:picMk id="7" creationId="{53CC3B9A-E90B-A260-1961-93D577FDF456}"/>
          </ac:picMkLst>
        </pc:picChg>
        <pc:picChg chg="add del mod">
          <ac:chgData name="Hargreaves, Chris" userId="4cd916eb-36d4-4c4a-8685-5f301649b267" providerId="ADAL" clId="{0D93E6F1-B29A-4C03-8B31-C10522FB4FDC}" dt="2023-10-03T21:38:26.407" v="992" actId="21"/>
          <ac:picMkLst>
            <pc:docMk/>
            <pc:sldMk cId="3442043174" sldId="259"/>
            <ac:picMk id="11" creationId="{887BCE1A-20CC-81FC-FA24-F70DF1E92659}"/>
          </ac:picMkLst>
        </pc:picChg>
        <pc:picChg chg="add mod modCrop">
          <ac:chgData name="Hargreaves, Chris" userId="4cd916eb-36d4-4c4a-8685-5f301649b267" providerId="ADAL" clId="{0D93E6F1-B29A-4C03-8B31-C10522FB4FDC}" dt="2023-10-23T20:22:09.888" v="2727" actId="732"/>
          <ac:picMkLst>
            <pc:docMk/>
            <pc:sldMk cId="3442043174" sldId="259"/>
            <ac:picMk id="15" creationId="{27E5BDA6-895C-C5F5-CBE2-19273B9601CA}"/>
          </ac:picMkLst>
        </pc:picChg>
      </pc:sldChg>
      <pc:sldChg chg="new del">
        <pc:chgData name="Hargreaves, Chris" userId="4cd916eb-36d4-4c4a-8685-5f301649b267" providerId="ADAL" clId="{0D93E6F1-B29A-4C03-8B31-C10522FB4FDC}" dt="2023-10-03T20:59:40.035" v="228" actId="2696"/>
        <pc:sldMkLst>
          <pc:docMk/>
          <pc:sldMk cId="2223432906" sldId="260"/>
        </pc:sldMkLst>
      </pc:sldChg>
      <pc:sldChg chg="addSp delSp modSp new mod ord">
        <pc:chgData name="Hargreaves, Chris" userId="4cd916eb-36d4-4c4a-8685-5f301649b267" providerId="ADAL" clId="{0D93E6F1-B29A-4C03-8B31-C10522FB4FDC}" dt="2023-10-23T20:23:46.418" v="2769" actId="732"/>
        <pc:sldMkLst>
          <pc:docMk/>
          <pc:sldMk cId="3583463798" sldId="260"/>
        </pc:sldMkLst>
        <pc:spChg chg="mod">
          <ac:chgData name="Hargreaves, Chris" userId="4cd916eb-36d4-4c4a-8685-5f301649b267" providerId="ADAL" clId="{0D93E6F1-B29A-4C03-8B31-C10522FB4FDC}" dt="2023-10-23T19:08:31.878" v="1957" actId="20577"/>
          <ac:spMkLst>
            <pc:docMk/>
            <pc:sldMk cId="3583463798" sldId="260"/>
            <ac:spMk id="2" creationId="{C0AE6C60-3851-AAF2-F891-42979433514B}"/>
          </ac:spMkLst>
        </pc:spChg>
        <pc:spChg chg="del">
          <ac:chgData name="Hargreaves, Chris" userId="4cd916eb-36d4-4c4a-8685-5f301649b267" providerId="ADAL" clId="{0D93E6F1-B29A-4C03-8B31-C10522FB4FDC}" dt="2023-10-03T21:37:24.364" v="988" actId="931"/>
          <ac:spMkLst>
            <pc:docMk/>
            <pc:sldMk cId="3583463798" sldId="260"/>
            <ac:spMk id="3" creationId="{5E7B30C8-F8E3-EA85-B372-31F6CE7FDEC7}"/>
          </ac:spMkLst>
        </pc:spChg>
        <pc:picChg chg="add mod modCrop">
          <ac:chgData name="Hargreaves, Chris" userId="4cd916eb-36d4-4c4a-8685-5f301649b267" providerId="ADAL" clId="{0D93E6F1-B29A-4C03-8B31-C10522FB4FDC}" dt="2023-10-23T20:23:46.418" v="2769" actId="732"/>
          <ac:picMkLst>
            <pc:docMk/>
            <pc:sldMk cId="3583463798" sldId="260"/>
            <ac:picMk id="6" creationId="{D4F0947E-DAFF-8518-47D4-EEB375191302}"/>
          </ac:picMkLst>
        </pc:picChg>
      </pc:sldChg>
      <pc:sldChg chg="new del">
        <pc:chgData name="Hargreaves, Chris" userId="4cd916eb-36d4-4c4a-8685-5f301649b267" providerId="ADAL" clId="{0D93E6F1-B29A-4C03-8B31-C10522FB4FDC}" dt="2023-10-04T07:20:04.207" v="1056" actId="47"/>
        <pc:sldMkLst>
          <pc:docMk/>
          <pc:sldMk cId="2122033554" sldId="261"/>
        </pc:sldMkLst>
      </pc:sldChg>
      <pc:sldChg chg="addSp delSp modSp new mod modClrScheme chgLayout">
        <pc:chgData name="Hargreaves, Chris" userId="4cd916eb-36d4-4c4a-8685-5f301649b267" providerId="ADAL" clId="{0D93E6F1-B29A-4C03-8B31-C10522FB4FDC}" dt="2023-10-23T20:18:31.267" v="2618" actId="18131"/>
        <pc:sldMkLst>
          <pc:docMk/>
          <pc:sldMk cId="2659094792" sldId="261"/>
        </pc:sldMkLst>
        <pc:spChg chg="mod ord">
          <ac:chgData name="Hargreaves, Chris" userId="4cd916eb-36d4-4c4a-8685-5f301649b267" providerId="ADAL" clId="{0D93E6F1-B29A-4C03-8B31-C10522FB4FDC}" dt="2023-10-23T19:21:51.827" v="2017" actId="207"/>
          <ac:spMkLst>
            <pc:docMk/>
            <pc:sldMk cId="2659094792" sldId="261"/>
            <ac:spMk id="2" creationId="{B1411466-2C30-0D63-09E9-51793D32375E}"/>
          </ac:spMkLst>
        </pc:spChg>
        <pc:spChg chg="del">
          <ac:chgData name="Hargreaves, Chris" userId="4cd916eb-36d4-4c4a-8685-5f301649b267" providerId="ADAL" clId="{0D93E6F1-B29A-4C03-8B31-C10522FB4FDC}" dt="2023-10-04T07:27:42.656" v="1407" actId="931"/>
          <ac:spMkLst>
            <pc:docMk/>
            <pc:sldMk cId="2659094792" sldId="261"/>
            <ac:spMk id="3" creationId="{9467C403-7183-B4BF-D38F-92FC1D1FCC19}"/>
          </ac:spMkLst>
        </pc:spChg>
        <pc:spChg chg="mod">
          <ac:chgData name="Hargreaves, Chris" userId="4cd916eb-36d4-4c4a-8685-5f301649b267" providerId="ADAL" clId="{0D93E6F1-B29A-4C03-8B31-C10522FB4FDC}" dt="2023-10-23T19:24:15.636" v="2032" actId="20577"/>
          <ac:spMkLst>
            <pc:docMk/>
            <pc:sldMk cId="2659094792" sldId="261"/>
            <ac:spMk id="4" creationId="{114DDACD-74D5-DE7F-C71D-3CCB952CF952}"/>
          </ac:spMkLst>
        </pc:spChg>
        <pc:spChg chg="add del">
          <ac:chgData name="Hargreaves, Chris" userId="4cd916eb-36d4-4c4a-8685-5f301649b267" providerId="ADAL" clId="{0D93E6F1-B29A-4C03-8B31-C10522FB4FDC}" dt="2023-10-04T07:28:24.615" v="1409" actId="26606"/>
          <ac:spMkLst>
            <pc:docMk/>
            <pc:sldMk cId="2659094792" sldId="261"/>
            <ac:spMk id="5" creationId="{A2BE5C96-D831-72B7-439D-FC819F5AC4F0}"/>
          </ac:spMkLst>
        </pc:spChg>
        <pc:picChg chg="add del mod">
          <ac:chgData name="Hargreaves, Chris" userId="4cd916eb-36d4-4c4a-8685-5f301649b267" providerId="ADAL" clId="{0D93E6F1-B29A-4C03-8B31-C10522FB4FDC}" dt="2023-10-23T20:16:10.085" v="2582" actId="478"/>
          <ac:picMkLst>
            <pc:docMk/>
            <pc:sldMk cId="2659094792" sldId="261"/>
            <ac:picMk id="3" creationId="{A99117C0-BD67-64A1-6C99-93D800E091BB}"/>
          </ac:picMkLst>
        </pc:picChg>
        <pc:picChg chg="add mod modCrop">
          <ac:chgData name="Hargreaves, Chris" userId="4cd916eb-36d4-4c4a-8685-5f301649b267" providerId="ADAL" clId="{0D93E6F1-B29A-4C03-8B31-C10522FB4FDC}" dt="2023-10-23T20:18:31.267" v="2618" actId="18131"/>
          <ac:picMkLst>
            <pc:docMk/>
            <pc:sldMk cId="2659094792" sldId="261"/>
            <ac:picMk id="7" creationId="{C77F697E-9489-D8B0-35B9-3683F5217BD3}"/>
          </ac:picMkLst>
        </pc:picChg>
        <pc:picChg chg="add del mod modCrop">
          <ac:chgData name="Hargreaves, Chris" userId="4cd916eb-36d4-4c4a-8685-5f301649b267" providerId="ADAL" clId="{0D93E6F1-B29A-4C03-8B31-C10522FB4FDC}" dt="2023-10-23T20:13:18.403" v="2567" actId="21"/>
          <ac:picMkLst>
            <pc:docMk/>
            <pc:sldMk cId="2659094792" sldId="261"/>
            <ac:picMk id="8" creationId="{3AD8F4BE-7E0E-118D-E93A-776E3069471B}"/>
          </ac:picMkLst>
        </pc:picChg>
        <pc:picChg chg="add mod modCrop">
          <ac:chgData name="Hargreaves, Chris" userId="4cd916eb-36d4-4c4a-8685-5f301649b267" providerId="ADAL" clId="{0D93E6F1-B29A-4C03-8B31-C10522FB4FDC}" dt="2023-10-23T20:17:20.917" v="2606" actId="1035"/>
          <ac:picMkLst>
            <pc:docMk/>
            <pc:sldMk cId="2659094792" sldId="261"/>
            <ac:picMk id="10" creationId="{4665117F-62B9-7552-F5D6-179E5D242D4F}"/>
          </ac:picMkLst>
        </pc:picChg>
      </pc:sldChg>
      <pc:sldChg chg="addSp delSp modSp new mod">
        <pc:chgData name="Hargreaves, Chris" userId="4cd916eb-36d4-4c4a-8685-5f301649b267" providerId="ADAL" clId="{0D93E6F1-B29A-4C03-8B31-C10522FB4FDC}" dt="2023-10-23T20:20:20.429" v="2664" actId="18131"/>
        <pc:sldMkLst>
          <pc:docMk/>
          <pc:sldMk cId="2244095996" sldId="262"/>
        </pc:sldMkLst>
        <pc:spChg chg="mod">
          <ac:chgData name="Hargreaves, Chris" userId="4cd916eb-36d4-4c4a-8685-5f301649b267" providerId="ADAL" clId="{0D93E6F1-B29A-4C03-8B31-C10522FB4FDC}" dt="2023-10-04T07:30:49.450" v="1420" actId="120"/>
          <ac:spMkLst>
            <pc:docMk/>
            <pc:sldMk cId="2244095996" sldId="262"/>
            <ac:spMk id="2" creationId="{08D852A0-81A4-565E-DEBE-C08009CA3532}"/>
          </ac:spMkLst>
        </pc:spChg>
        <pc:spChg chg="del mod">
          <ac:chgData name="Hargreaves, Chris" userId="4cd916eb-36d4-4c4a-8685-5f301649b267" providerId="ADAL" clId="{0D93E6F1-B29A-4C03-8B31-C10522FB4FDC}" dt="2023-10-04T07:40:41.806" v="1723" actId="931"/>
          <ac:spMkLst>
            <pc:docMk/>
            <pc:sldMk cId="2244095996" sldId="262"/>
            <ac:spMk id="3" creationId="{637EDDDC-3355-80A9-417E-FA0BA987D236}"/>
          </ac:spMkLst>
        </pc:spChg>
        <pc:spChg chg="mod">
          <ac:chgData name="Hargreaves, Chris" userId="4cd916eb-36d4-4c4a-8685-5f301649b267" providerId="ADAL" clId="{0D93E6F1-B29A-4C03-8B31-C10522FB4FDC}" dt="2023-10-23T19:51:24.899" v="2480" actId="207"/>
          <ac:spMkLst>
            <pc:docMk/>
            <pc:sldMk cId="2244095996" sldId="262"/>
            <ac:spMk id="4" creationId="{1335CF10-5C4C-D779-D550-3D5FF3D772E2}"/>
          </ac:spMkLst>
        </pc:spChg>
        <pc:picChg chg="add del mod ord modCrop">
          <ac:chgData name="Hargreaves, Chris" userId="4cd916eb-36d4-4c4a-8685-5f301649b267" providerId="ADAL" clId="{0D93E6F1-B29A-4C03-8B31-C10522FB4FDC}" dt="2023-10-23T20:19:57.544" v="2654" actId="688"/>
          <ac:picMkLst>
            <pc:docMk/>
            <pc:sldMk cId="2244095996" sldId="262"/>
            <ac:picMk id="3" creationId="{8D8F85E6-4EB0-7B51-7672-F31944A9ED84}"/>
          </ac:picMkLst>
        </pc:picChg>
        <pc:picChg chg="add mod modCrop">
          <ac:chgData name="Hargreaves, Chris" userId="4cd916eb-36d4-4c4a-8685-5f301649b267" providerId="ADAL" clId="{0D93E6F1-B29A-4C03-8B31-C10522FB4FDC}" dt="2023-10-23T20:19:44.717" v="2645" actId="1037"/>
          <ac:picMkLst>
            <pc:docMk/>
            <pc:sldMk cId="2244095996" sldId="262"/>
            <ac:picMk id="6" creationId="{DE6B10C4-D74F-CA6C-ECFF-BE82E217BBF7}"/>
          </ac:picMkLst>
        </pc:picChg>
        <pc:picChg chg="add mod modCrop">
          <ac:chgData name="Hargreaves, Chris" userId="4cd916eb-36d4-4c4a-8685-5f301649b267" providerId="ADAL" clId="{0D93E6F1-B29A-4C03-8B31-C10522FB4FDC}" dt="2023-10-23T20:20:20.429" v="2664" actId="18131"/>
          <ac:picMkLst>
            <pc:docMk/>
            <pc:sldMk cId="2244095996" sldId="262"/>
            <ac:picMk id="7" creationId="{85784546-FD0B-E4CC-6543-22A1965767C5}"/>
          </ac:picMkLst>
        </pc:picChg>
      </pc:sldChg>
      <pc:sldChg chg="modSp new mod">
        <pc:chgData name="Hargreaves, Chris" userId="4cd916eb-36d4-4c4a-8685-5f301649b267" providerId="ADAL" clId="{0D93E6F1-B29A-4C03-8B31-C10522FB4FDC}" dt="2023-10-23T20:26:12.884" v="2840" actId="207"/>
        <pc:sldMkLst>
          <pc:docMk/>
          <pc:sldMk cId="2120684422" sldId="263"/>
        </pc:sldMkLst>
        <pc:spChg chg="mod">
          <ac:chgData name="Hargreaves, Chris" userId="4cd916eb-36d4-4c4a-8685-5f301649b267" providerId="ADAL" clId="{0D93E6F1-B29A-4C03-8B31-C10522FB4FDC}" dt="2023-10-23T20:26:12.884" v="2840" actId="207"/>
          <ac:spMkLst>
            <pc:docMk/>
            <pc:sldMk cId="2120684422" sldId="263"/>
            <ac:spMk id="2" creationId="{E82822BA-C65F-1177-D841-4402C937266A}"/>
          </ac:spMkLst>
        </pc:spChg>
        <pc:spChg chg="mod">
          <ac:chgData name="Hargreaves, Chris" userId="4cd916eb-36d4-4c4a-8685-5f301649b267" providerId="ADAL" clId="{0D93E6F1-B29A-4C03-8B31-C10522FB4FDC}" dt="2023-10-23T20:24:58.527" v="2774" actId="1076"/>
          <ac:spMkLst>
            <pc:docMk/>
            <pc:sldMk cId="2120684422" sldId="263"/>
            <ac:spMk id="3" creationId="{31780EA0-D7FC-83BF-E2F4-59AF11A63BE6}"/>
          </ac:spMkLst>
        </pc:spChg>
      </pc:sldChg>
      <pc:sldChg chg="new del">
        <pc:chgData name="Hargreaves, Chris" userId="4cd916eb-36d4-4c4a-8685-5f301649b267" providerId="ADAL" clId="{0D93E6F1-B29A-4C03-8B31-C10522FB4FDC}" dt="2023-10-04T07:41:44.492" v="1726" actId="47"/>
        <pc:sldMkLst>
          <pc:docMk/>
          <pc:sldMk cId="2225427867" sldId="263"/>
        </pc:sldMkLst>
      </pc:sldChg>
      <pc:sldMasterChg chg="delSldLayout">
        <pc:chgData name="Hargreaves, Chris" userId="4cd916eb-36d4-4c4a-8685-5f301649b267" providerId="ADAL" clId="{0D93E6F1-B29A-4C03-8B31-C10522FB4FDC}" dt="2023-10-04T07:41:44.492" v="1726" actId="47"/>
        <pc:sldMasterMkLst>
          <pc:docMk/>
          <pc:sldMasterMk cId="3408411336" sldId="2147483661"/>
        </pc:sldMasterMkLst>
        <pc:sldLayoutChg chg="del">
          <pc:chgData name="Hargreaves, Chris" userId="4cd916eb-36d4-4c4a-8685-5f301649b267" providerId="ADAL" clId="{0D93E6F1-B29A-4C03-8B31-C10522FB4FDC}" dt="2023-10-04T07:41:44.492" v="1726" actId="47"/>
          <pc:sldLayoutMkLst>
            <pc:docMk/>
            <pc:sldMasterMk cId="3408411336" sldId="2147483661"/>
            <pc:sldLayoutMk cId="3144256791" sldId="214748380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A6BA3-BB9C-4B30-A37D-5B35E90EBFBE}" type="datetimeFigureOut">
              <a:rPr lang="nl-NL" smtClean="0"/>
              <a:t>23-10-2023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4BB90-7C51-4599-826C-3E09E1394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36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6"/>
          <p:cNvSpPr>
            <a:spLocks noGrp="1"/>
          </p:cNvSpPr>
          <p:nvPr>
            <p:ph type="title"/>
          </p:nvPr>
        </p:nvSpPr>
        <p:spPr>
          <a:xfrm>
            <a:off x="628650" y="1292225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28651" y="2286000"/>
            <a:ext cx="7886699" cy="804863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0618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grafiek 9"/>
          <p:cNvSpPr>
            <a:spLocks noGrp="1"/>
          </p:cNvSpPr>
          <p:nvPr>
            <p:ph type="chart" sz="quarter" idx="10"/>
          </p:nvPr>
        </p:nvSpPr>
        <p:spPr>
          <a:xfrm>
            <a:off x="793034" y="1194619"/>
            <a:ext cx="7565666" cy="3178944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3034" y="225468"/>
            <a:ext cx="7565666" cy="551146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180949" y="4790314"/>
            <a:ext cx="521425" cy="27384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2288DF-8062-4C24-A7E7-4B9B36EBA26A}" type="slidenum">
              <a:rPr lang="nl-NL" sz="1000" smtClean="0"/>
              <a:pPr algn="r"/>
              <a:t>‹nr.›</a:t>
            </a:fld>
            <a:r>
              <a:rPr lang="nl-NL" sz="1000" dirty="0"/>
              <a:t> |</a:t>
            </a:r>
            <a:endParaRPr lang="nl-NL" sz="1000" b="0" dirty="0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0" y="4812294"/>
            <a:ext cx="2928938" cy="2746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</a:p>
        </p:txBody>
      </p:sp>
    </p:spTree>
    <p:extLst>
      <p:ext uri="{BB962C8B-B14F-4D97-AF65-F5344CB8AC3E}">
        <p14:creationId xmlns:p14="http://schemas.microsoft.com/office/powerpoint/2010/main" val="7659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e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1576776" y="1568733"/>
            <a:ext cx="5990445" cy="29555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28650" y="789140"/>
            <a:ext cx="7886699" cy="47148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8650" y="225468"/>
            <a:ext cx="7886700" cy="551146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180949" y="4790314"/>
            <a:ext cx="521425" cy="27384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2288DF-8062-4C24-A7E7-4B9B36EBA26A}" type="slidenum">
              <a:rPr lang="nl-NL" sz="1000" smtClean="0"/>
              <a:pPr algn="r"/>
              <a:t>‹nr.›</a:t>
            </a:fld>
            <a:r>
              <a:rPr lang="nl-NL" sz="1000" dirty="0"/>
              <a:t> |</a:t>
            </a:r>
            <a:endParaRPr lang="nl-NL" sz="1000" b="0" dirty="0"/>
          </a:p>
        </p:txBody>
      </p:sp>
      <p:sp>
        <p:nvSpPr>
          <p:cNvPr id="12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812294"/>
            <a:ext cx="2928938" cy="2746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</a:p>
        </p:txBody>
      </p:sp>
    </p:spTree>
    <p:extLst>
      <p:ext uri="{BB962C8B-B14F-4D97-AF65-F5344CB8AC3E}">
        <p14:creationId xmlns:p14="http://schemas.microsoft.com/office/powerpoint/2010/main" val="199868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ard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25468"/>
            <a:ext cx="7886700" cy="551146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2116" y="1139868"/>
            <a:ext cx="7886700" cy="3492855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2800">
                <a:solidFill>
                  <a:schemeClr val="tx1"/>
                </a:solidFill>
              </a:defRPr>
            </a:lvl2pPr>
            <a:lvl3pPr marL="685800" indent="0">
              <a:buNone/>
              <a:defRPr sz="2400">
                <a:solidFill>
                  <a:schemeClr val="tx1"/>
                </a:solidFill>
              </a:defRPr>
            </a:lvl3pPr>
            <a:lvl4pPr marL="1028700" indent="0">
              <a:buNone/>
              <a:defRPr sz="2000">
                <a:solidFill>
                  <a:schemeClr val="tx1"/>
                </a:solidFill>
              </a:defRPr>
            </a:lvl4pPr>
            <a:lvl5pPr marL="13716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5"/>
          <p:cNvSpPr txBox="1">
            <a:spLocks/>
          </p:cNvSpPr>
          <p:nvPr userDrawn="1"/>
        </p:nvSpPr>
        <p:spPr>
          <a:xfrm>
            <a:off x="180949" y="4790314"/>
            <a:ext cx="521425" cy="27384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2288DF-8062-4C24-A7E7-4B9B36EBA26A}" type="slidenum">
              <a:rPr lang="nl-NL" sz="1000" smtClean="0"/>
              <a:pPr algn="r"/>
              <a:t>‹nr.›</a:t>
            </a:fld>
            <a:r>
              <a:rPr lang="nl-NL" sz="1000" dirty="0"/>
              <a:t> |</a:t>
            </a:r>
            <a:endParaRPr lang="nl-NL" sz="1000" b="0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812294"/>
            <a:ext cx="2928938" cy="2746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</a:p>
        </p:txBody>
      </p:sp>
    </p:spTree>
    <p:extLst>
      <p:ext uri="{BB962C8B-B14F-4D97-AF65-F5344CB8AC3E}">
        <p14:creationId xmlns:p14="http://schemas.microsoft.com/office/powerpoint/2010/main" val="258394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ard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25468"/>
            <a:ext cx="7886700" cy="551146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2116" y="1139868"/>
            <a:ext cx="7886700" cy="3492855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2800">
                <a:solidFill>
                  <a:schemeClr val="tx1"/>
                </a:solidFill>
              </a:defRPr>
            </a:lvl2pPr>
            <a:lvl3pPr marL="685800" indent="0">
              <a:buNone/>
              <a:defRPr sz="2400">
                <a:solidFill>
                  <a:schemeClr val="tx1"/>
                </a:solidFill>
              </a:defRPr>
            </a:lvl3pPr>
            <a:lvl4pPr marL="1028700" indent="0">
              <a:buNone/>
              <a:defRPr sz="2000">
                <a:solidFill>
                  <a:schemeClr val="tx1"/>
                </a:solidFill>
              </a:defRPr>
            </a:lvl4pPr>
            <a:lvl5pPr marL="13716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5"/>
          <p:cNvSpPr txBox="1">
            <a:spLocks/>
          </p:cNvSpPr>
          <p:nvPr userDrawn="1"/>
        </p:nvSpPr>
        <p:spPr>
          <a:xfrm>
            <a:off x="180949" y="4790314"/>
            <a:ext cx="521425" cy="27384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2288DF-8062-4C24-A7E7-4B9B36EBA26A}" type="slidenum">
              <a:rPr lang="nl-NL" sz="1000" smtClean="0"/>
              <a:pPr algn="r"/>
              <a:t>‹nr.›</a:t>
            </a:fld>
            <a:r>
              <a:rPr lang="nl-NL" sz="1000" dirty="0"/>
              <a:t> |</a:t>
            </a:r>
            <a:endParaRPr lang="nl-NL" sz="1000" b="0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812294"/>
            <a:ext cx="2928938" cy="2746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</a:p>
        </p:txBody>
      </p:sp>
    </p:spTree>
    <p:extLst>
      <p:ext uri="{BB962C8B-B14F-4D97-AF65-F5344CB8AC3E}">
        <p14:creationId xmlns:p14="http://schemas.microsoft.com/office/powerpoint/2010/main" val="385589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staande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404813" y="294968"/>
            <a:ext cx="3274910" cy="4210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158322" y="1451880"/>
            <a:ext cx="4542501" cy="994172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4157663" y="2546350"/>
            <a:ext cx="4543425" cy="544513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7023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liggende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1342103" y="2094270"/>
            <a:ext cx="6459794" cy="2411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042650" y="345169"/>
            <a:ext cx="5161936" cy="994172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2300287" y="1339341"/>
            <a:ext cx="4543425" cy="544513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383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ia met eventuele tekstk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73423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>
          <a:xfrm>
            <a:off x="4728574" y="187891"/>
            <a:ext cx="4288447" cy="4352794"/>
          </a:xfrm>
          <a:solidFill>
            <a:schemeClr val="accent1">
              <a:alpha val="75000"/>
            </a:schemeClr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8040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56146" y="1165861"/>
            <a:ext cx="4240884" cy="955380"/>
          </a:xfrm>
        </p:spPr>
        <p:txBody>
          <a:bodyPr anchor="b">
            <a:no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56146" y="2090545"/>
            <a:ext cx="4240884" cy="852161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861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25468"/>
            <a:ext cx="7886700" cy="551146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2116" y="1139868"/>
            <a:ext cx="7886700" cy="3492855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2800">
                <a:solidFill>
                  <a:schemeClr val="tx1"/>
                </a:solidFill>
              </a:defRPr>
            </a:lvl2pPr>
            <a:lvl3pPr marL="685800" indent="0">
              <a:buNone/>
              <a:defRPr sz="2400">
                <a:solidFill>
                  <a:schemeClr val="tx1"/>
                </a:solidFill>
              </a:defRPr>
            </a:lvl3pPr>
            <a:lvl4pPr marL="1028700" indent="0">
              <a:buNone/>
              <a:defRPr sz="2000">
                <a:solidFill>
                  <a:schemeClr val="tx1"/>
                </a:solidFill>
              </a:defRPr>
            </a:lvl4pPr>
            <a:lvl5pPr marL="13716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5"/>
          <p:cNvSpPr txBox="1">
            <a:spLocks/>
          </p:cNvSpPr>
          <p:nvPr userDrawn="1"/>
        </p:nvSpPr>
        <p:spPr>
          <a:xfrm>
            <a:off x="180949" y="4790314"/>
            <a:ext cx="521425" cy="27384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2288DF-8062-4C24-A7E7-4B9B36EBA26A}" type="slidenum">
              <a:rPr lang="nl-NL" sz="1000" smtClean="0"/>
              <a:pPr algn="r"/>
              <a:t>‹nr.›</a:t>
            </a:fld>
            <a:r>
              <a:rPr lang="nl-NL" sz="1000" dirty="0"/>
              <a:t> |</a:t>
            </a:r>
            <a:endParaRPr lang="nl-NL" sz="1000" b="0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812294"/>
            <a:ext cx="2928938" cy="2746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</a:p>
        </p:txBody>
      </p:sp>
    </p:spTree>
    <p:extLst>
      <p:ext uri="{BB962C8B-B14F-4D97-AF65-F5344CB8AC3E}">
        <p14:creationId xmlns:p14="http://schemas.microsoft.com/office/powerpoint/2010/main" val="298466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dia met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2116" y="1139868"/>
            <a:ext cx="7886700" cy="349285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28650" y="225468"/>
            <a:ext cx="7886700" cy="551146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dianummer 5"/>
          <p:cNvSpPr txBox="1">
            <a:spLocks/>
          </p:cNvSpPr>
          <p:nvPr userDrawn="1"/>
        </p:nvSpPr>
        <p:spPr>
          <a:xfrm>
            <a:off x="180949" y="4790314"/>
            <a:ext cx="521425" cy="27384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2288DF-8062-4C24-A7E7-4B9B36EBA26A}" type="slidenum">
              <a:rPr lang="nl-NL" sz="1000" smtClean="0"/>
              <a:pPr algn="r"/>
              <a:t>‹nr.›</a:t>
            </a:fld>
            <a:r>
              <a:rPr lang="nl-NL" sz="1000" dirty="0"/>
              <a:t> |</a:t>
            </a:r>
            <a:endParaRPr lang="nl-NL" sz="1000" b="0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812294"/>
            <a:ext cx="2928938" cy="2746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</a:p>
        </p:txBody>
      </p:sp>
    </p:spTree>
    <p:extLst>
      <p:ext uri="{BB962C8B-B14F-4D97-AF65-F5344CB8AC3E}">
        <p14:creationId xmlns:p14="http://schemas.microsoft.com/office/powerpoint/2010/main" val="374640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e foto l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09787" y="231733"/>
            <a:ext cx="4542501" cy="908136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258263" y="231733"/>
            <a:ext cx="3656120" cy="42275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310063" y="1152395"/>
            <a:ext cx="4541837" cy="330687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5"/>
          <p:cNvSpPr txBox="1">
            <a:spLocks/>
          </p:cNvSpPr>
          <p:nvPr userDrawn="1"/>
        </p:nvSpPr>
        <p:spPr>
          <a:xfrm>
            <a:off x="180949" y="4790314"/>
            <a:ext cx="521425" cy="27384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2288DF-8062-4C24-A7E7-4B9B36EBA26A}" type="slidenum">
              <a:rPr lang="nl-NL" sz="1000" smtClean="0"/>
              <a:pPr algn="r"/>
              <a:t>‹nr.›</a:t>
            </a:fld>
            <a:r>
              <a:rPr lang="nl-NL" sz="1000" dirty="0"/>
              <a:t> |</a:t>
            </a:r>
            <a:endParaRPr lang="nl-NL" sz="1000" b="0" dirty="0"/>
          </a:p>
        </p:txBody>
      </p:sp>
      <p:sp>
        <p:nvSpPr>
          <p:cNvPr id="10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812294"/>
            <a:ext cx="2928938" cy="2746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</a:p>
        </p:txBody>
      </p:sp>
    </p:spTree>
    <p:extLst>
      <p:ext uri="{BB962C8B-B14F-4D97-AF65-F5344CB8AC3E}">
        <p14:creationId xmlns:p14="http://schemas.microsoft.com/office/powerpoint/2010/main" val="426115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e foto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7416" y="231733"/>
            <a:ext cx="4542501" cy="908136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5195780" y="231733"/>
            <a:ext cx="3656120" cy="42275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257692" y="1152395"/>
            <a:ext cx="4541837" cy="330687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5"/>
          <p:cNvSpPr txBox="1">
            <a:spLocks/>
          </p:cNvSpPr>
          <p:nvPr userDrawn="1"/>
        </p:nvSpPr>
        <p:spPr>
          <a:xfrm>
            <a:off x="180949" y="4790314"/>
            <a:ext cx="521425" cy="27384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2288DF-8062-4C24-A7E7-4B9B36EBA26A}" type="slidenum">
              <a:rPr lang="nl-NL" sz="1000" smtClean="0"/>
              <a:pPr algn="r"/>
              <a:t>‹nr.›</a:t>
            </a:fld>
            <a:r>
              <a:rPr lang="nl-NL" sz="1000" dirty="0"/>
              <a:t> |</a:t>
            </a:r>
            <a:endParaRPr lang="nl-NL" sz="1000" b="0" dirty="0"/>
          </a:p>
        </p:txBody>
      </p:sp>
      <p:sp>
        <p:nvSpPr>
          <p:cNvPr id="10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812294"/>
            <a:ext cx="2928938" cy="2746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</a:p>
        </p:txBody>
      </p:sp>
    </p:spTree>
    <p:extLst>
      <p:ext uri="{BB962C8B-B14F-4D97-AF65-F5344CB8AC3E}">
        <p14:creationId xmlns:p14="http://schemas.microsoft.com/office/powerpoint/2010/main" val="64949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628650" y="1292225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628650" y="2286000"/>
            <a:ext cx="7886700" cy="87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0841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4" r:id="rId3"/>
    <p:sldLayoutId id="2147483663" r:id="rId4"/>
    <p:sldLayoutId id="2147483668" r:id="rId5"/>
    <p:sldLayoutId id="2147483669" r:id="rId6"/>
    <p:sldLayoutId id="2147483665" r:id="rId7"/>
    <p:sldLayoutId id="2147483660" r:id="rId8"/>
    <p:sldLayoutId id="2147483666" r:id="rId9"/>
    <p:sldLayoutId id="2147483652" r:id="rId10"/>
    <p:sldLayoutId id="2147483651" r:id="rId11"/>
    <p:sldLayoutId id="2147483682" r:id="rId12"/>
    <p:sldLayoutId id="214748373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 C7 – Presentation </a:t>
            </a:r>
            <a:br>
              <a:rPr lang="nl-NL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04-10-2023</a:t>
            </a:r>
            <a:endParaRPr lang="nl-NL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96740" y="2090545"/>
            <a:ext cx="4625340" cy="1232685"/>
          </a:xfrm>
        </p:spPr>
        <p:txBody>
          <a:bodyPr/>
          <a:lstStyle/>
          <a:p>
            <a:endParaRPr lang="fr-FR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Surveying</a:t>
            </a: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the Dutch </a:t>
            </a:r>
            <a:b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</a:t>
            </a:r>
            <a:r>
              <a:rPr lang="fr-FR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Registry</a:t>
            </a: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(‘’Kadaster’’)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339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E6C60-3851-AAF2-F891-42979433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5468"/>
            <a:ext cx="7886700" cy="1359380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Short </a:t>
            </a:r>
            <a:r>
              <a:rPr lang="fr-FR" sz="28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fr-FR" sz="2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br>
              <a:rPr lang="fr-FR" sz="2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Dutch Land </a:t>
            </a:r>
            <a:r>
              <a:rPr lang="fr-FR" sz="28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Registry</a:t>
            </a:r>
            <a:r>
              <a:rPr lang="fr-FR" sz="2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Mapping Agency (’’Kadaster’’)</a:t>
            </a:r>
            <a:endParaRPr lang="nl-NL" sz="2800" dirty="0"/>
          </a:p>
        </p:txBody>
      </p:sp>
      <p:pic>
        <p:nvPicPr>
          <p:cNvPr id="6" name="Tijdelijke aanduiding voor inhoud 5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D4F0947E-DAFF-8518-47D4-EEB375191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6"/>
          <a:stretch/>
        </p:blipFill>
        <p:spPr>
          <a:xfrm>
            <a:off x="-978" y="2368199"/>
            <a:ext cx="9144978" cy="1368443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CD4D14-F7AC-6F57-9DE6-628E3B0FE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46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8000" y="601980"/>
            <a:ext cx="8027971" cy="40048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Established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1832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based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largely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on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French-system (</a:t>
            </a:r>
            <a:r>
              <a:rPr lang="de-DE" sz="1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 </a:t>
            </a:r>
            <a:r>
              <a:rPr lang="de-DE" sz="18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result</a:t>
            </a:r>
            <a:r>
              <a:rPr lang="de-DE" sz="1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sz="1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period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occupation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by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France 1795-1813 - i.e., Napoleon);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Originally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egistering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land-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owners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and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their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land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for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tax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purposes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;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Firstly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governmental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body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closely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alligned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with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Ministry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Finance &amp; Inland Revenue,</a:t>
            </a:r>
            <a:r>
              <a:rPr lang="de-DE" sz="1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later</a:t>
            </a:r>
            <a:r>
              <a:rPr lang="de-DE" sz="1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Ministry </a:t>
            </a:r>
            <a:r>
              <a:rPr lang="de-DE" sz="18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sz="1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Housing &amp; </a:t>
            </a:r>
            <a:r>
              <a:rPr lang="de-DE" sz="18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Envrionment</a:t>
            </a:r>
            <a:r>
              <a:rPr lang="de-DE" sz="1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up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until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mid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1990’s -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now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semi-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governmental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however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tarrifs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are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still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approved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by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State);</a:t>
            </a:r>
            <a:endParaRPr lang="nl-NL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 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8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offices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7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locations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throughout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Netherlands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;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Approx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250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surveyors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employed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internally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;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Present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day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asked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with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providing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legal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security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&amp;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clarity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over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landownership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registering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&amp;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maintaining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this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public-record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system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02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FF8CD-BB51-8C9E-326A-326203D6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5468"/>
            <a:ext cx="7886700" cy="666072"/>
          </a:xfrm>
        </p:spPr>
        <p:txBody>
          <a:bodyPr>
            <a:normAutofit fontScale="90000"/>
          </a:bodyPr>
          <a:lstStyle/>
          <a:p>
            <a:br>
              <a:rPr lang="de-DE" sz="3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de-DE" sz="31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Surveying</a:t>
            </a:r>
            <a:r>
              <a:rPr lang="de-DE" sz="31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31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tasks</a:t>
            </a:r>
            <a:r>
              <a:rPr lang="de-DE" sz="31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31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based</a:t>
            </a:r>
            <a:r>
              <a:rPr lang="de-DE" sz="31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on </a:t>
            </a:r>
            <a:r>
              <a:rPr lang="de-DE" sz="3100" i="1" u="sng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three</a:t>
            </a:r>
            <a:r>
              <a:rPr lang="de-DE" sz="31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31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main</a:t>
            </a:r>
            <a:r>
              <a:rPr lang="de-DE" sz="31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31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activities</a:t>
            </a:r>
            <a:r>
              <a:rPr lang="de-DE" sz="31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 </a:t>
            </a:r>
            <a:b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B35835-561B-FCB5-D21B-7BDD9D21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lnSpc>
                <a:spcPct val="107000"/>
              </a:lnSpc>
              <a:spcAft>
                <a:spcPts val="800"/>
              </a:spcAft>
              <a:buAutoNum type="romanLcParenBoth"/>
            </a:pP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(i) </a:t>
            </a:r>
            <a:r>
              <a:rPr lang="de-DE" sz="18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Indication</a:t>
            </a:r>
            <a:r>
              <a:rPr lang="de-DE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and </a:t>
            </a:r>
            <a:r>
              <a:rPr lang="de-DE" sz="18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registration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new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boundary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(’s) (“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Aanwijs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“) - </a:t>
            </a:r>
            <a:r>
              <a:rPr lang="de-DE" sz="1800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after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both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passing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deeds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(via a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sollicitor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 and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entry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into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Public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records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=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appointment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with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new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owners</a:t>
            </a:r>
            <a:endParaRPr lang="de-DE" sz="18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400050" indent="-400050">
              <a:lnSpc>
                <a:spcPct val="107000"/>
              </a:lnSpc>
              <a:spcAft>
                <a:spcPts val="800"/>
              </a:spcAft>
              <a:buAutoNum type="romanLcParenBoth"/>
            </a:pPr>
            <a:br>
              <a:rPr lang="de-DE" sz="1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(ii) </a:t>
            </a:r>
            <a:r>
              <a:rPr lang="de-DE" sz="18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Measuring</a:t>
            </a:r>
            <a:r>
              <a:rPr lang="de-DE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new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boundary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(’s) -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either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by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deed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division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(“</a:t>
            </a:r>
            <a:r>
              <a:rPr lang="de-DE" sz="18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plitsing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“)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by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existing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owners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(s)</a:t>
            </a:r>
          </a:p>
          <a:p>
            <a:pPr marL="400050" indent="-400050">
              <a:lnSpc>
                <a:spcPct val="107000"/>
              </a:lnSpc>
              <a:spcAft>
                <a:spcPts val="800"/>
              </a:spcAft>
              <a:buAutoNum type="romanLcParenBoth"/>
            </a:pPr>
            <a:br>
              <a:rPr lang="de-DE" sz="1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(iii) </a:t>
            </a:r>
            <a:r>
              <a:rPr lang="de-DE" sz="18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Reconstructing</a:t>
            </a:r>
            <a:r>
              <a:rPr lang="de-DE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old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/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existing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boundaries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(“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Grensreconstructie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“) - on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request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by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legal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owner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via a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representative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legal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owner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).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111F7D-4839-DFFA-0230-7CB03A5057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70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615B7-441F-1479-076D-055DAF35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400" b="1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Indication</a:t>
            </a:r>
            <a:r>
              <a:rPr lang="de-DE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and </a:t>
            </a:r>
            <a:r>
              <a:rPr lang="de-DE" sz="2400" b="1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registration</a:t>
            </a:r>
            <a:r>
              <a:rPr lang="de-DE" sz="2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24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sz="2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br>
              <a:rPr lang="de-DE" sz="2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de-DE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new</a:t>
            </a:r>
            <a:r>
              <a:rPr lang="de-DE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boundary</a:t>
            </a:r>
            <a:r>
              <a:rPr lang="de-DE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(’s)</a:t>
            </a:r>
            <a:endParaRPr lang="nl-NL" sz="2400" i="1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B49CB5-0EE9-8D31-1A0B-05184389FB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After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both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passing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deeds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(via a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sollicitor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 and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entry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into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Public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records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transaction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made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known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Land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Regsitry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Subsequently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order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created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either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as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several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individual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addresses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alternatively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larger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project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for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example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such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as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new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housing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estate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This in turn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results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a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planning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being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made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and an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order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several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orders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are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allocated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surveyor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with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an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appointment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with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new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owners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-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usually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made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approx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2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weeks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future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b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Netherlands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nly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Land Registry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surveyors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b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are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legally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authorised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carry out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this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task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1559B51-DE6B-17ED-4CC1-E46F04DDA4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" name="Tijdelijke aanduiding voor afbeelding 14" descr="Afbeelding met kleding, buitenshuis, persoon, gebouw&#10;&#10;Automatisch gegenereerde beschrijving">
            <a:extLst>
              <a:ext uri="{FF2B5EF4-FFF2-40B4-BE49-F238E27FC236}">
                <a16:creationId xmlns:a16="http://schemas.microsoft.com/office/drawing/2014/main" id="{27E5BDA6-895C-C5F5-CBE2-19273B9601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206" r="47850" b="744"/>
          <a:stretch/>
        </p:blipFill>
        <p:spPr>
          <a:xfrm>
            <a:off x="5211020" y="304800"/>
            <a:ext cx="3656120" cy="3665220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0E71B1F-C49D-9737-CAA3-9701CB36F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00" t="9086" r="39000" b="3206"/>
          <a:stretch/>
        </p:blipFill>
        <p:spPr>
          <a:xfrm rot="20797573">
            <a:off x="4989929" y="2282877"/>
            <a:ext cx="1769239" cy="249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04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11466-2C30-0D63-09E9-51793D32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Measuring</a:t>
            </a:r>
            <a:r>
              <a:rPr lang="de-DE" sz="2800" b="1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new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boundary</a:t>
            </a:r>
            <a:r>
              <a:rPr lang="de-DE" sz="28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(’s)</a:t>
            </a:r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Tijdelijke aanduiding voor afbeelding 6" descr="Afbeelding met buitenshuis, hemel, boom, persoon&#10;&#10;Automatisch gegenereerde beschrijving">
            <a:extLst>
              <a:ext uri="{FF2B5EF4-FFF2-40B4-BE49-F238E27FC236}">
                <a16:creationId xmlns:a16="http://schemas.microsoft.com/office/drawing/2014/main" id="{C77F697E-9489-D8B0-35B9-3683F5217B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r="10490"/>
          <a:stretch/>
        </p:blipFill>
        <p:spPr>
          <a:xfrm>
            <a:off x="250643" y="231733"/>
            <a:ext cx="3656120" cy="4227533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4DDACD-74D5-DE7F-C71D-3CCB952CF9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Either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as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result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passing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deed‘s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sale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&amp;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purchase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by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division</a:t>
            </a:r>
            <a:r>
              <a:rPr lang="de-DE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(“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plitsing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“)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by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existing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owners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(s).</a:t>
            </a:r>
          </a:p>
          <a:p>
            <a:r>
              <a:rPr lang="nl-NL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After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indication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of </a:t>
            </a:r>
            <a:r>
              <a:rPr lang="nl-NL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position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of </a:t>
            </a:r>
            <a:r>
              <a:rPr lang="nl-NL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new </a:t>
            </a:r>
            <a:r>
              <a:rPr lang="nl-NL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boundary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having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been </a:t>
            </a:r>
            <a:r>
              <a:rPr lang="nl-NL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mutually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agreed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upon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NL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by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NL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buyer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NL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and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NL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seller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nl-NL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an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appointment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is made </a:t>
            </a:r>
            <a:r>
              <a:rPr lang="nl-NL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to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survey </a:t>
            </a:r>
            <a:r>
              <a:rPr lang="nl-NL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new </a:t>
            </a:r>
            <a:r>
              <a:rPr lang="nl-NL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boundary</a:t>
            </a:r>
            <a:r>
              <a:rPr lang="nl-NL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de-DE" dirty="0">
                <a:latin typeface="Calibri" panose="020F0502020204030204" pitchFamily="34" charset="0"/>
                <a:cs typeface="Helvetica" panose="020B0604020202020204" pitchFamily="34" charset="0"/>
              </a:rPr>
              <a:t>This </a:t>
            </a:r>
            <a:r>
              <a:rPr lang="de-DE" dirty="0" err="1">
                <a:latin typeface="Calibri" panose="020F0502020204030204" pitchFamily="34" charset="0"/>
                <a:cs typeface="Helvetica" panose="020B0604020202020204" pitchFamily="34" charset="0"/>
              </a:rPr>
              <a:t>is</a:t>
            </a:r>
            <a:r>
              <a:rPr lang="de-DE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Helvetica" panose="020B0604020202020204" pitchFamily="34" charset="0"/>
              </a:rPr>
              <a:t>done</a:t>
            </a:r>
            <a:r>
              <a:rPr lang="de-DE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Helvetica" panose="020B0604020202020204" pitchFamily="34" charset="0"/>
              </a:rPr>
              <a:t>either</a:t>
            </a:r>
            <a:r>
              <a:rPr lang="de-DE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Helvetica" panose="020B0604020202020204" pitchFamily="34" charset="0"/>
              </a:rPr>
              <a:t>by</a:t>
            </a:r>
            <a:r>
              <a:rPr lang="de-DE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Land Registry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surveyor‘s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Helvetica" panose="020B0604020202020204" pitchFamily="34" charset="0"/>
              </a:rPr>
              <a:t>or</a:t>
            </a:r>
            <a:r>
              <a:rPr lang="de-DE" dirty="0"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one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our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contract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-partners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, i.e. an (external), </a:t>
            </a:r>
            <a:b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</a:b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land-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registry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approved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surveying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company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nl-NL" dirty="0">
              <a:solidFill>
                <a:srgbClr val="222222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BE5C96-D831-72B7-439D-FC819F5AC4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665117F-62B9-7552-F5D6-179E5D242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16" t="9086" r="39000" b="857"/>
          <a:stretch/>
        </p:blipFill>
        <p:spPr>
          <a:xfrm rot="564113">
            <a:off x="2215579" y="2313566"/>
            <a:ext cx="1832410" cy="260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09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852A0-81A4-565E-DEBE-C08009CA3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800" b="1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Reconstructing</a:t>
            </a:r>
            <a:r>
              <a:rPr lang="de-DE" sz="2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old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/</a:t>
            </a:r>
            <a:r>
              <a:rPr lang="de-DE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existing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boundaries</a:t>
            </a:r>
            <a:endParaRPr lang="nl-NL" i="1" dirty="0"/>
          </a:p>
        </p:txBody>
      </p:sp>
      <p:pic>
        <p:nvPicPr>
          <p:cNvPr id="7" name="Tijdelijke aanduiding voor afbeelding 6" descr="Afbeelding met buitenshuis, plant, wiel, band&#10;&#10;Automatisch gegenereerde beschrijving">
            <a:extLst>
              <a:ext uri="{FF2B5EF4-FFF2-40B4-BE49-F238E27FC236}">
                <a16:creationId xmlns:a16="http://schemas.microsoft.com/office/drawing/2014/main" id="{85784546-FD0B-E4CC-6543-22A1965767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-46" r="11897" b="46"/>
          <a:stretch/>
        </p:blipFill>
        <p:spPr>
          <a:xfrm rot="5400000">
            <a:off x="4961681" y="427882"/>
            <a:ext cx="2563081" cy="221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35CF10-5C4C-D779-D550-3D5FF3D772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691" y="1152395"/>
            <a:ext cx="4667393" cy="3550880"/>
          </a:xfrm>
        </p:spPr>
        <p:txBody>
          <a:bodyPr>
            <a:normAutofit fontScale="92500"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request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from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legal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owner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via a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representative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legal </a:t>
            </a:r>
            <a:r>
              <a:rPr lang="de-DE" sz="1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owner</a:t>
            </a:r>
            <a:r>
              <a:rPr lang="de-DE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).</a:t>
            </a:r>
          </a:p>
          <a:p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Surveyor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has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direct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contact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with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client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and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largely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arranges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his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/her own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planning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 land-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registry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surveyor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refers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to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cadastral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archives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which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go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back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far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1832 and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such,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contain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a large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amount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analogue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surveys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well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more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recent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&amp;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present-day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digital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surveys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co-ordinates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).</a:t>
            </a:r>
            <a:b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</a:br>
            <a:b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</a:b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Once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surveyor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satisfied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with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origin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boundary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including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any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other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, relevant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information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), an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appointment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made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to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set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out and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survey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requested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boundary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-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which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may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include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preliminary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surveys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-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prior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to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definitive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result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Helvetica" panose="020B0604020202020204" pitchFamily="34" charset="0"/>
              </a:rPr>
              <a:t>(in </a:t>
            </a:r>
            <a:r>
              <a:rPr lang="de-DE" dirty="0" err="1">
                <a:latin typeface="Calibri" panose="020F0502020204030204" pitchFamily="34" charset="0"/>
                <a:cs typeface="Helvetica" panose="020B0604020202020204" pitchFamily="34" charset="0"/>
              </a:rPr>
              <a:t>co-ordinates</a:t>
            </a:r>
            <a:r>
              <a:rPr lang="de-DE" dirty="0">
                <a:latin typeface="Calibri" panose="020F0502020204030204" pitchFamily="34" charset="0"/>
                <a:cs typeface="Helvetica" panose="020B0604020202020204" pitchFamily="34" charset="0"/>
              </a:rPr>
              <a:t>)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being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presented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to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client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Helvetica" panose="020B0604020202020204" pitchFamily="34" charset="0"/>
              </a:rPr>
              <a:t>(=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legal </a:t>
            </a:r>
            <a:r>
              <a:rPr lang="de-D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owner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de-D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representative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therof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).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82F24AD-E939-F43C-54C9-DE4628517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6">
            <a:extLst>
              <a:ext uri="{FF2B5EF4-FFF2-40B4-BE49-F238E27FC236}">
                <a16:creationId xmlns:a16="http://schemas.microsoft.com/office/drawing/2014/main" id="{DE6B10C4-D74F-CA6C-ECFF-BE82E217B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" b="30420"/>
          <a:stretch/>
        </p:blipFill>
        <p:spPr>
          <a:xfrm rot="21091126">
            <a:off x="6883266" y="1210744"/>
            <a:ext cx="1939069" cy="2955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Tijdelijke aanduiding voor afbeelding 6">
            <a:extLst>
              <a:ext uri="{FF2B5EF4-FFF2-40B4-BE49-F238E27FC236}">
                <a16:creationId xmlns:a16="http://schemas.microsoft.com/office/drawing/2014/main" id="{8D8F85E6-4EB0-7B51-7672-F31944A9ED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4" b="28857"/>
          <a:stretch/>
        </p:blipFill>
        <p:spPr>
          <a:xfrm rot="540147">
            <a:off x="5202837" y="2756984"/>
            <a:ext cx="2563081" cy="205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09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822BA-C65F-1177-D841-4402C937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Thank</a:t>
            </a:r>
            <a:r>
              <a:rPr lang="fr-FR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fr-FR" i="1" dirty="0">
                <a:latin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fr-FR" i="1" dirty="0">
                <a:latin typeface="Calibri" panose="020F0502020204030204" pitchFamily="34" charset="0"/>
                <a:cs typeface="Times New Roman" panose="02020603050405020304" pitchFamily="18" charset="0"/>
              </a:rPr>
              <a:t> attention</a:t>
            </a:r>
            <a:br>
              <a:rPr lang="fr-FR" i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i="1" dirty="0">
                <a:latin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fr-FR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enjoy</a:t>
            </a:r>
            <a:r>
              <a:rPr lang="fr-FR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fr-FR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visit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780EA0-D7FC-83BF-E2F4-59AF11A63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451" y="3116580"/>
            <a:ext cx="7886699" cy="7334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0684422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dia">
  <a:themeElements>
    <a:clrScheme name="Kadaster test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3BE"/>
      </a:accent1>
      <a:accent2>
        <a:srgbClr val="004079"/>
      </a:accent2>
      <a:accent3>
        <a:srgbClr val="FF7400"/>
      </a:accent3>
      <a:accent4>
        <a:srgbClr val="079600"/>
      </a:accent4>
      <a:accent5>
        <a:srgbClr val="922997"/>
      </a:accent5>
      <a:accent6>
        <a:srgbClr val="F4EE00"/>
      </a:accent6>
      <a:hlink>
        <a:srgbClr val="0000FF"/>
      </a:hlink>
      <a:folHlink>
        <a:srgbClr val="0093BE"/>
      </a:folHlink>
    </a:clrScheme>
    <a:fontScheme name="Aangepas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SjabloonV0504.potx [Alleen-lezen]" id="{0DAF8821-4870-458A-BD02-867C04AE2AA2}" vid="{4E7BD786-9F9D-4FD8-8B03-80331BBB309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PPTSjabloonV0504</Template>
  <TotalTime>414</TotalTime>
  <Words>626</Words>
  <Application>Microsoft Office PowerPoint</Application>
  <PresentationFormat>Diavoorstelling (16:9)</PresentationFormat>
  <Paragraphs>27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Hoofdstuk dia</vt:lpstr>
      <vt:lpstr>FIG C7 – Presentation  04-10-2023</vt:lpstr>
      <vt:lpstr>A Short history of the  Dutch Land Registry &amp; Mapping Agency (’’Kadaster’’)</vt:lpstr>
      <vt:lpstr>PowerPoint-presentatie</vt:lpstr>
      <vt:lpstr> Surveying tasks based on three main activities:  </vt:lpstr>
      <vt:lpstr>Indication and registration of  new boundary(’s)</vt:lpstr>
      <vt:lpstr>Measuring new boundary(’s)</vt:lpstr>
      <vt:lpstr>Reconstructing old/existing boundaries</vt:lpstr>
      <vt:lpstr>Thank you for your attention and enjoy your visit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 C7 – Presentation  04-10-2023</dc:title>
  <dc:creator>Hargreaves, Chris</dc:creator>
  <cp:lastModifiedBy>Hargreaves, Chris</cp:lastModifiedBy>
  <cp:revision>3</cp:revision>
  <dcterms:created xsi:type="dcterms:W3CDTF">2023-10-03T17:44:16Z</dcterms:created>
  <dcterms:modified xsi:type="dcterms:W3CDTF">2023-10-23T20:38:02Z</dcterms:modified>
</cp:coreProperties>
</file>