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48" r:id="rId5"/>
  </p:sldMasterIdLst>
  <p:notesMasterIdLst>
    <p:notesMasterId r:id="rId11"/>
  </p:notesMasterIdLst>
  <p:handoutMasterIdLst>
    <p:handoutMasterId r:id="rId12"/>
  </p:handoutMasterIdLst>
  <p:sldIdLst>
    <p:sldId id="265" r:id="rId6"/>
    <p:sldId id="266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2"/>
    <a:srgbClr val="00714B"/>
    <a:srgbClr val="87764E"/>
    <a:srgbClr val="98531C"/>
    <a:srgbClr val="9853DA"/>
    <a:srgbClr val="634C9A"/>
    <a:srgbClr val="00788B"/>
    <a:srgbClr val="BF7D35"/>
    <a:srgbClr val="00A8E7"/>
    <a:srgbClr val="C9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45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BB11-BE78-4286-B86B-80655C78EA9C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0DF4001-6859-497F-A88F-C049094F3128}">
      <dgm:prSet phldrT="[Tekst]"/>
      <dgm:spPr/>
      <dgm:t>
        <a:bodyPr/>
        <a:lstStyle/>
        <a:p>
          <a:r>
            <a:rPr lang="nl-NL" dirty="0"/>
            <a:t>2nd relevant SDG</a:t>
          </a:r>
        </a:p>
      </dgm:t>
    </dgm:pt>
    <dgm:pt modelId="{C636A88A-4044-40DA-B0F9-8B4DDB72C623}" type="parTrans" cxnId="{2D86BC30-F8BB-4714-818A-A9A80F173D79}">
      <dgm:prSet/>
      <dgm:spPr/>
      <dgm:t>
        <a:bodyPr/>
        <a:lstStyle/>
        <a:p>
          <a:endParaRPr lang="nl-NL"/>
        </a:p>
      </dgm:t>
    </dgm:pt>
    <dgm:pt modelId="{0803AEC3-F465-449A-A44C-A4C40D9A280E}" type="sibTrans" cxnId="{2D86BC30-F8BB-4714-818A-A9A80F173D79}">
      <dgm:prSet/>
      <dgm:spPr/>
      <dgm:t>
        <a:bodyPr/>
        <a:lstStyle/>
        <a:p>
          <a:endParaRPr lang="nl-NL"/>
        </a:p>
      </dgm:t>
    </dgm:pt>
    <dgm:pt modelId="{D0B1BAB0-4124-47B1-BE36-1A06015444F8}">
      <dgm:prSet phldrT="[Tekst]"/>
      <dgm:spPr/>
      <dgm:t>
        <a:bodyPr/>
        <a:lstStyle/>
        <a:p>
          <a:r>
            <a:rPr lang="nl-NL" dirty="0"/>
            <a:t>3rd relevant SDG</a:t>
          </a:r>
        </a:p>
      </dgm:t>
    </dgm:pt>
    <dgm:pt modelId="{C378A6B3-E094-49F1-8DCB-D4BC5127F097}" type="parTrans" cxnId="{68576B92-CDAF-42A3-B299-FBBA2340183B}">
      <dgm:prSet/>
      <dgm:spPr/>
      <dgm:t>
        <a:bodyPr/>
        <a:lstStyle/>
        <a:p>
          <a:endParaRPr lang="nl-NL"/>
        </a:p>
      </dgm:t>
    </dgm:pt>
    <dgm:pt modelId="{1BF63A15-0583-4000-AD01-A4E8AAD09D0A}" type="sibTrans" cxnId="{68576B92-CDAF-42A3-B299-FBBA2340183B}">
      <dgm:prSet/>
      <dgm:spPr/>
      <dgm:t>
        <a:bodyPr/>
        <a:lstStyle/>
        <a:p>
          <a:endParaRPr lang="nl-NL"/>
        </a:p>
      </dgm:t>
    </dgm:pt>
    <dgm:pt modelId="{1BA89D2B-A7AA-4DB6-986C-BE1CBF1FB3DC}">
      <dgm:prSet phldrT="[Tekst]"/>
      <dgm:spPr/>
      <dgm:t>
        <a:bodyPr/>
        <a:lstStyle/>
        <a:p>
          <a:r>
            <a:rPr lang="nl-NL" dirty="0"/>
            <a:t>1st relevant SDG</a:t>
          </a:r>
        </a:p>
      </dgm:t>
    </dgm:pt>
    <dgm:pt modelId="{C290F2F3-75E5-415B-886F-C417758289EF}" type="sibTrans" cxnId="{A2C53DC2-7C0B-4CAF-A9E0-C20E2055383B}">
      <dgm:prSet/>
      <dgm:spPr/>
      <dgm:t>
        <a:bodyPr/>
        <a:lstStyle/>
        <a:p>
          <a:endParaRPr lang="nl-NL"/>
        </a:p>
      </dgm:t>
    </dgm:pt>
    <dgm:pt modelId="{EAE6ED24-FCB8-44E8-A4E8-053A7348AB10}" type="parTrans" cxnId="{A2C53DC2-7C0B-4CAF-A9E0-C20E2055383B}">
      <dgm:prSet/>
      <dgm:spPr/>
      <dgm:t>
        <a:bodyPr/>
        <a:lstStyle/>
        <a:p>
          <a:endParaRPr lang="nl-NL"/>
        </a:p>
      </dgm:t>
    </dgm:pt>
    <dgm:pt modelId="{FA36B294-F0A5-4C3D-A133-FE46DBBCA3CC}" type="pres">
      <dgm:prSet presAssocID="{904FBB11-BE78-4286-B86B-80655C78EA9C}" presName="Name0" presStyleCnt="0">
        <dgm:presLayoutVars>
          <dgm:dir/>
          <dgm:resizeHandles/>
        </dgm:presLayoutVars>
      </dgm:prSet>
      <dgm:spPr/>
    </dgm:pt>
    <dgm:pt modelId="{4110FEE1-711E-400E-8504-6F394BC8E887}" type="pres">
      <dgm:prSet presAssocID="{1BA89D2B-A7AA-4DB6-986C-BE1CBF1FB3DC}" presName="composite" presStyleCnt="0"/>
      <dgm:spPr/>
    </dgm:pt>
    <dgm:pt modelId="{F64195E1-7B96-4C74-A0B4-2C671EF827FE}" type="pres">
      <dgm:prSet presAssocID="{1BA89D2B-A7AA-4DB6-986C-BE1CBF1FB3DC}" presName="rect1" presStyleLbl="bgImgPlace1" presStyleIdx="0" presStyleCnt="3" custScaleX="86644" custScaleY="103017"/>
      <dgm:spPr/>
    </dgm:pt>
    <dgm:pt modelId="{CBF510A7-BB96-4ECB-82D8-B20F9123F74C}" type="pres">
      <dgm:prSet presAssocID="{1BA89D2B-A7AA-4DB6-986C-BE1CBF1FB3DC}" presName="rect2" presStyleLbl="node1" presStyleIdx="0" presStyleCnt="3" custScaleX="97960" custScaleY="48980">
        <dgm:presLayoutVars>
          <dgm:bulletEnabled val="1"/>
        </dgm:presLayoutVars>
      </dgm:prSet>
      <dgm:spPr/>
    </dgm:pt>
    <dgm:pt modelId="{8D646904-0E9E-4F7B-A156-67BE3E12403D}" type="pres">
      <dgm:prSet presAssocID="{C290F2F3-75E5-415B-886F-C417758289EF}" presName="sibTrans" presStyleCnt="0"/>
      <dgm:spPr/>
    </dgm:pt>
    <dgm:pt modelId="{0D0821C6-05F8-4BE0-B3AE-BAF25847D552}" type="pres">
      <dgm:prSet presAssocID="{80DF4001-6859-497F-A88F-C049094F3128}" presName="composite" presStyleCnt="0"/>
      <dgm:spPr/>
    </dgm:pt>
    <dgm:pt modelId="{8A7094D5-5327-41BE-8989-A3B6184E4D63}" type="pres">
      <dgm:prSet presAssocID="{80DF4001-6859-497F-A88F-C049094F3128}" presName="rect1" presStyleLbl="bgImgPlace1" presStyleIdx="1" presStyleCnt="3" custScaleX="85291" custScaleY="101407"/>
      <dgm:spPr/>
    </dgm:pt>
    <dgm:pt modelId="{226DE5F3-6EC0-4078-AD69-9CC0A87B24DB}" type="pres">
      <dgm:prSet presAssocID="{80DF4001-6859-497F-A88F-C049094F3128}" presName="rect2" presStyleLbl="node1" presStyleIdx="1" presStyleCnt="3" custScaleX="97960" custScaleY="48980">
        <dgm:presLayoutVars>
          <dgm:bulletEnabled val="1"/>
        </dgm:presLayoutVars>
      </dgm:prSet>
      <dgm:spPr/>
    </dgm:pt>
    <dgm:pt modelId="{8A984899-7FA7-478C-9B57-80B85592B35F}" type="pres">
      <dgm:prSet presAssocID="{0803AEC3-F465-449A-A44C-A4C40D9A280E}" presName="sibTrans" presStyleCnt="0"/>
      <dgm:spPr/>
    </dgm:pt>
    <dgm:pt modelId="{EE23D6CE-BC03-4AB2-979E-EE0E575BBB80}" type="pres">
      <dgm:prSet presAssocID="{D0B1BAB0-4124-47B1-BE36-1A06015444F8}" presName="composite" presStyleCnt="0"/>
      <dgm:spPr/>
    </dgm:pt>
    <dgm:pt modelId="{39C26D6E-5CA1-42F4-AF0A-AE42133C3256}" type="pres">
      <dgm:prSet presAssocID="{D0B1BAB0-4124-47B1-BE36-1A06015444F8}" presName="rect1" presStyleLbl="bgImgPlace1" presStyleIdx="2" presStyleCnt="3" custScaleX="85291" custScaleY="101407"/>
      <dgm:spPr/>
    </dgm:pt>
    <dgm:pt modelId="{C0D3332F-CB53-4271-BA25-23A450B5489D}" type="pres">
      <dgm:prSet presAssocID="{D0B1BAB0-4124-47B1-BE36-1A06015444F8}" presName="rect2" presStyleLbl="node1" presStyleIdx="2" presStyleCnt="3" custScaleX="97960" custScaleY="48980">
        <dgm:presLayoutVars>
          <dgm:bulletEnabled val="1"/>
        </dgm:presLayoutVars>
      </dgm:prSet>
      <dgm:spPr/>
    </dgm:pt>
  </dgm:ptLst>
  <dgm:cxnLst>
    <dgm:cxn modelId="{11D3D92F-E78D-424D-89DE-A66E2792D1D6}" type="presOf" srcId="{80DF4001-6859-497F-A88F-C049094F3128}" destId="{226DE5F3-6EC0-4078-AD69-9CC0A87B24DB}" srcOrd="0" destOrd="0" presId="urn:microsoft.com/office/officeart/2008/layout/BendingPictureBlocks"/>
    <dgm:cxn modelId="{2D86BC30-F8BB-4714-818A-A9A80F173D79}" srcId="{904FBB11-BE78-4286-B86B-80655C78EA9C}" destId="{80DF4001-6859-497F-A88F-C049094F3128}" srcOrd="1" destOrd="0" parTransId="{C636A88A-4044-40DA-B0F9-8B4DDB72C623}" sibTransId="{0803AEC3-F465-449A-A44C-A4C40D9A280E}"/>
    <dgm:cxn modelId="{68576B92-CDAF-42A3-B299-FBBA2340183B}" srcId="{904FBB11-BE78-4286-B86B-80655C78EA9C}" destId="{D0B1BAB0-4124-47B1-BE36-1A06015444F8}" srcOrd="2" destOrd="0" parTransId="{C378A6B3-E094-49F1-8DCB-D4BC5127F097}" sibTransId="{1BF63A15-0583-4000-AD01-A4E8AAD09D0A}"/>
    <dgm:cxn modelId="{A2C53DC2-7C0B-4CAF-A9E0-C20E2055383B}" srcId="{904FBB11-BE78-4286-B86B-80655C78EA9C}" destId="{1BA89D2B-A7AA-4DB6-986C-BE1CBF1FB3DC}" srcOrd="0" destOrd="0" parTransId="{EAE6ED24-FCB8-44E8-A4E8-053A7348AB10}" sibTransId="{C290F2F3-75E5-415B-886F-C417758289EF}"/>
    <dgm:cxn modelId="{3EEF56CD-2A34-446D-BCED-66F2AC99B896}" type="presOf" srcId="{904FBB11-BE78-4286-B86B-80655C78EA9C}" destId="{FA36B294-F0A5-4C3D-A133-FE46DBBCA3CC}" srcOrd="0" destOrd="0" presId="urn:microsoft.com/office/officeart/2008/layout/BendingPictureBlocks"/>
    <dgm:cxn modelId="{86FEE6D8-3D69-44EA-A214-29038A4E93E0}" type="presOf" srcId="{1BA89D2B-A7AA-4DB6-986C-BE1CBF1FB3DC}" destId="{CBF510A7-BB96-4ECB-82D8-B20F9123F74C}" srcOrd="0" destOrd="0" presId="urn:microsoft.com/office/officeart/2008/layout/BendingPictureBlocks"/>
    <dgm:cxn modelId="{1807FFDE-E7F3-4E37-9CF2-24D1CD985845}" type="presOf" srcId="{D0B1BAB0-4124-47B1-BE36-1A06015444F8}" destId="{C0D3332F-CB53-4271-BA25-23A450B5489D}" srcOrd="0" destOrd="0" presId="urn:microsoft.com/office/officeart/2008/layout/BendingPictureBlocks"/>
    <dgm:cxn modelId="{C9A4A71F-3A9B-487F-A134-A9A366A3B62A}" type="presParOf" srcId="{FA36B294-F0A5-4C3D-A133-FE46DBBCA3CC}" destId="{4110FEE1-711E-400E-8504-6F394BC8E887}" srcOrd="0" destOrd="0" presId="urn:microsoft.com/office/officeart/2008/layout/BendingPictureBlocks"/>
    <dgm:cxn modelId="{4C14B479-1C46-4547-BD2C-EDB56FF6DF2E}" type="presParOf" srcId="{4110FEE1-711E-400E-8504-6F394BC8E887}" destId="{F64195E1-7B96-4C74-A0B4-2C671EF827FE}" srcOrd="0" destOrd="0" presId="urn:microsoft.com/office/officeart/2008/layout/BendingPictureBlocks"/>
    <dgm:cxn modelId="{A9845272-8D73-42F2-9107-AA81010E2F06}" type="presParOf" srcId="{4110FEE1-711E-400E-8504-6F394BC8E887}" destId="{CBF510A7-BB96-4ECB-82D8-B20F9123F74C}" srcOrd="1" destOrd="0" presId="urn:microsoft.com/office/officeart/2008/layout/BendingPictureBlocks"/>
    <dgm:cxn modelId="{7D2D1F11-47CC-40C8-8487-C8818DCE3559}" type="presParOf" srcId="{FA36B294-F0A5-4C3D-A133-FE46DBBCA3CC}" destId="{8D646904-0E9E-4F7B-A156-67BE3E12403D}" srcOrd="1" destOrd="0" presId="urn:microsoft.com/office/officeart/2008/layout/BendingPictureBlocks"/>
    <dgm:cxn modelId="{DE77C108-574A-4921-AF89-21FBABAC6C5F}" type="presParOf" srcId="{FA36B294-F0A5-4C3D-A133-FE46DBBCA3CC}" destId="{0D0821C6-05F8-4BE0-B3AE-BAF25847D552}" srcOrd="2" destOrd="0" presId="urn:microsoft.com/office/officeart/2008/layout/BendingPictureBlocks"/>
    <dgm:cxn modelId="{A64E4159-3EDB-4440-8644-DA6E9DFB317F}" type="presParOf" srcId="{0D0821C6-05F8-4BE0-B3AE-BAF25847D552}" destId="{8A7094D5-5327-41BE-8989-A3B6184E4D63}" srcOrd="0" destOrd="0" presId="urn:microsoft.com/office/officeart/2008/layout/BendingPictureBlocks"/>
    <dgm:cxn modelId="{F48530E6-F16D-41E2-A3BC-64C27935B7D7}" type="presParOf" srcId="{0D0821C6-05F8-4BE0-B3AE-BAF25847D552}" destId="{226DE5F3-6EC0-4078-AD69-9CC0A87B24DB}" srcOrd="1" destOrd="0" presId="urn:microsoft.com/office/officeart/2008/layout/BendingPictureBlocks"/>
    <dgm:cxn modelId="{4877CCDD-C80B-4858-8431-DFCFEB2DE415}" type="presParOf" srcId="{FA36B294-F0A5-4C3D-A133-FE46DBBCA3CC}" destId="{8A984899-7FA7-478C-9B57-80B85592B35F}" srcOrd="3" destOrd="0" presId="urn:microsoft.com/office/officeart/2008/layout/BendingPictureBlocks"/>
    <dgm:cxn modelId="{7FFDD53A-D36A-4A61-BF64-D387B5EAB3BC}" type="presParOf" srcId="{FA36B294-F0A5-4C3D-A133-FE46DBBCA3CC}" destId="{EE23D6CE-BC03-4AB2-979E-EE0E575BBB80}" srcOrd="4" destOrd="0" presId="urn:microsoft.com/office/officeart/2008/layout/BendingPictureBlocks"/>
    <dgm:cxn modelId="{23F71A56-7EA5-41C7-94E9-58C48768DF39}" type="presParOf" srcId="{EE23D6CE-BC03-4AB2-979E-EE0E575BBB80}" destId="{39C26D6E-5CA1-42F4-AF0A-AE42133C3256}" srcOrd="0" destOrd="0" presId="urn:microsoft.com/office/officeart/2008/layout/BendingPictureBlocks"/>
    <dgm:cxn modelId="{3ED8974B-BFEC-46D7-88B4-4EBD70C449E9}" type="presParOf" srcId="{EE23D6CE-BC03-4AB2-979E-EE0E575BBB80}" destId="{C0D3332F-CB53-4271-BA25-23A450B5489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95E1-7B96-4C74-A0B4-2C671EF827FE}">
      <dsp:nvSpPr>
        <dsp:cNvPr id="0" name=""/>
        <dsp:cNvSpPr/>
      </dsp:nvSpPr>
      <dsp:spPr>
        <a:xfrm>
          <a:off x="1732086" y="483587"/>
          <a:ext cx="2355060" cy="23550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F510A7-BB96-4ECB-82D8-B20F9123F74C}">
      <dsp:nvSpPr>
        <dsp:cNvPr id="0" name=""/>
        <dsp:cNvSpPr/>
      </dsp:nvSpPr>
      <dsp:spPr>
        <a:xfrm>
          <a:off x="553012" y="1854901"/>
          <a:ext cx="1443055" cy="7215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1st relevant SDG</a:t>
          </a:r>
        </a:p>
      </dsp:txBody>
      <dsp:txXfrm>
        <a:off x="553012" y="1854901"/>
        <a:ext cx="1443055" cy="721527"/>
      </dsp:txXfrm>
    </dsp:sp>
    <dsp:sp modelId="{8A7094D5-5327-41BE-8989-A3B6184E4D63}">
      <dsp:nvSpPr>
        <dsp:cNvPr id="0" name=""/>
        <dsp:cNvSpPr/>
      </dsp:nvSpPr>
      <dsp:spPr>
        <a:xfrm>
          <a:off x="5762033" y="501990"/>
          <a:ext cx="2318285" cy="231827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6DE5F3-6EC0-4078-AD69-9CC0A87B24DB}">
      <dsp:nvSpPr>
        <dsp:cNvPr id="0" name=""/>
        <dsp:cNvSpPr/>
      </dsp:nvSpPr>
      <dsp:spPr>
        <a:xfrm>
          <a:off x="4564571" y="1854901"/>
          <a:ext cx="1443055" cy="7215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2nd relevant SDG</a:t>
          </a:r>
        </a:p>
      </dsp:txBody>
      <dsp:txXfrm>
        <a:off x="4564571" y="1854901"/>
        <a:ext cx="1443055" cy="721527"/>
      </dsp:txXfrm>
    </dsp:sp>
    <dsp:sp modelId="{39C26D6E-5CA1-42F4-AF0A-AE42133C3256}">
      <dsp:nvSpPr>
        <dsp:cNvPr id="0" name=""/>
        <dsp:cNvSpPr/>
      </dsp:nvSpPr>
      <dsp:spPr>
        <a:xfrm>
          <a:off x="9755204" y="501990"/>
          <a:ext cx="2318285" cy="231827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0D3332F-CB53-4271-BA25-23A450B5489D}">
      <dsp:nvSpPr>
        <dsp:cNvPr id="0" name=""/>
        <dsp:cNvSpPr/>
      </dsp:nvSpPr>
      <dsp:spPr>
        <a:xfrm>
          <a:off x="8557742" y="1854901"/>
          <a:ext cx="1443055" cy="7215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3rd relevant SDG</a:t>
          </a:r>
        </a:p>
      </dsp:txBody>
      <dsp:txXfrm>
        <a:off x="8557742" y="1854901"/>
        <a:ext cx="1443055" cy="72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6F9978-E39D-46CB-B025-F8332763A5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6EC205-5FDA-4F66-B3A5-E53C1D46F6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675CD3-C3EC-4070-9611-739D0C0D06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758331C-4655-473A-892B-F38DB30521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177346-9D69-4B00-B826-81B89E46DBF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A93E-985B-4C9F-857D-9913930E85E4}" type="datetimeFigureOut">
              <a:rPr lang="en-DK" smtClean="0"/>
              <a:t>03/11/2025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68013-F9BB-4EF2-937C-1D67562E0302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951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Include here the most </a:t>
            </a:r>
            <a:r>
              <a:rPr lang="en-US" b="0" i="0" dirty="0">
                <a:solidFill>
                  <a:srgbClr val="000000"/>
                </a:solidFill>
                <a:effectLst/>
                <a:latin typeface="Source Sans"/>
              </a:rPr>
              <a:t>relevant SDGs to the themes of this session. For images of the SDGs and instructions, see next slide.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B19C-E202-4D0F-8FC3-78192BB308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0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A4B0F-7531-1FAD-C045-5367E6345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2466BE-F581-D184-8303-F3D81B7A7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73F25-5707-9313-30CC-838D84B6C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40417-BA6A-4BA4-E6C7-45CFF935D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3B19C-E202-4D0F-8FC3-78192BB308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370E-453A-8741-2CA4-C707DF879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083" y="1457747"/>
            <a:ext cx="11535835" cy="12261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baseline="0">
                <a:solidFill>
                  <a:srgbClr val="008ED2"/>
                </a:solidFill>
                <a:latin typeface="+mn-lt"/>
              </a:defRPr>
            </a:lvl1pPr>
            <a:lvl2pPr marL="457200" indent="0" algn="l">
              <a:buNone/>
              <a:defRPr sz="2400"/>
            </a:lvl2pPr>
            <a:lvl3pPr marL="914400" indent="0" algn="l">
              <a:buNone/>
              <a:defRPr sz="2400"/>
            </a:lvl3pPr>
            <a:lvl4pPr marL="1371600" indent="0" algn="l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98AA64-11D3-9D60-8FD9-916AF9F7CC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83" y="2782538"/>
            <a:ext cx="11506200" cy="3273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Authors and other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4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E86FA9C-E761-0431-77D4-87AE6D64B14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3024" y="2301411"/>
            <a:ext cx="11640893" cy="3770616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139876D-DDA2-1787-ADD7-82F3F5B8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118926"/>
            <a:ext cx="11580700" cy="1043784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69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11B230-4A66-7680-2FF8-0AB6837B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133892"/>
            <a:ext cx="11580700" cy="886186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solidFill>
                  <a:srgbClr val="008ED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31A7A-A8B9-2B45-1F1A-F298544DE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024" y="2118050"/>
            <a:ext cx="11640893" cy="3914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FEFF2-45DD-7CC5-B4B4-1596F5C91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2EFA7-5C72-0532-3858-66F7683692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6">
            <a:extLst>
              <a:ext uri="{FF2B5EF4-FFF2-40B4-BE49-F238E27FC236}">
                <a16:creationId xmlns:a16="http://schemas.microsoft.com/office/drawing/2014/main" id="{8BCFF904-E5A8-34F1-4885-DD228871FF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15"/>
            <a:ext cx="12192000" cy="598932"/>
          </a:xfrm>
          <a:prstGeom prst="rect">
            <a:avLst/>
          </a:prstGeom>
        </p:spPr>
      </p:pic>
      <p:pic>
        <p:nvPicPr>
          <p:cNvPr id="3" name="Picture 9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4E0D8ECE-17FE-0263-0567-05E2C29407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97" y="968189"/>
            <a:ext cx="9411903" cy="5294196"/>
          </a:xfrm>
          <a:prstGeom prst="rect">
            <a:avLst/>
          </a:prstGeom>
        </p:spPr>
      </p:pic>
      <p:pic>
        <p:nvPicPr>
          <p:cNvPr id="11" name="Picture 36">
            <a:extLst>
              <a:ext uri="{FF2B5EF4-FFF2-40B4-BE49-F238E27FC236}">
                <a16:creationId xmlns:a16="http://schemas.microsoft.com/office/drawing/2014/main" id="{9687F974-9F3B-EEEE-449D-5C76169F7F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7148"/>
            <a:ext cx="12192000" cy="598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rgbClr val="249FDA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04EDE1-3BF5-DB79-5868-2251FF6637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3D13-F3BC-48A9-96BF-9BEBA5394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43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EA0EE-E139-6E9D-D9E9-D5A63879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69D86-3288-4393-E5D4-82635B7E1B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355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9481249-803E-43BC-AD28-19A459F7E096}"/>
              </a:ext>
            </a:extLst>
          </p:cNvPr>
          <p:cNvGrpSpPr>
            <a:grpSpLocks/>
          </p:cNvGrpSpPr>
          <p:nvPr/>
        </p:nvGrpSpPr>
        <p:grpSpPr>
          <a:xfrm>
            <a:off x="2606828" y="5243513"/>
            <a:ext cx="7432065" cy="627910"/>
            <a:chOff x="1283633" y="1604187"/>
            <a:chExt cx="6192934" cy="523220"/>
          </a:xfrm>
        </p:grpSpPr>
        <p:pic>
          <p:nvPicPr>
            <p:cNvPr id="55" name="Picture 54" descr="A blue text with a green and yellow letter&#10;&#10;Description automatically generated with medium confidence">
              <a:extLst>
                <a:ext uri="{FF2B5EF4-FFF2-40B4-BE49-F238E27FC236}">
                  <a16:creationId xmlns:a16="http://schemas.microsoft.com/office/drawing/2014/main" id="{7C0732DA-7627-4A44-B6B4-729BC91F6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33" y="1604187"/>
              <a:ext cx="2859111" cy="52322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29CBBD-0A5F-44C5-94CF-CD50B051FA90}"/>
                </a:ext>
              </a:extLst>
            </p:cNvPr>
            <p:cNvSpPr txBox="1">
              <a:spLocks/>
            </p:cNvSpPr>
            <p:nvPr/>
          </p:nvSpPr>
          <p:spPr>
            <a:xfrm>
              <a:off x="4142744" y="1634964"/>
              <a:ext cx="3333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9DD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International Federation of Surveyors supports the Sustainable Development Goals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252D339-454C-4313-BC5A-35439BF10816}"/>
                </a:ext>
              </a:extLst>
            </p:cNvPr>
            <p:cNvCxnSpPr>
              <a:cxnSpLocks/>
            </p:cNvCxnSpPr>
            <p:nvPr/>
          </p:nvCxnSpPr>
          <p:spPr>
            <a:xfrm>
              <a:off x="4130278" y="1693069"/>
              <a:ext cx="0" cy="330994"/>
            </a:xfrm>
            <a:prstGeom prst="line">
              <a:avLst/>
            </a:prstGeom>
            <a:ln>
              <a:solidFill>
                <a:srgbClr val="009D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83F8989-6B99-BAB2-42AF-C8B61B485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607622"/>
              </p:ext>
            </p:extLst>
          </p:nvPr>
        </p:nvGraphicFramePr>
        <p:xfrm>
          <a:off x="-217251" y="2235214"/>
          <a:ext cx="12626502" cy="332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itle 2">
            <a:extLst>
              <a:ext uri="{FF2B5EF4-FFF2-40B4-BE49-F238E27FC236}">
                <a16:creationId xmlns:a16="http://schemas.microsoft.com/office/drawing/2014/main" id="{94653960-01BE-39B8-D109-5F7E11AB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1595336"/>
            <a:ext cx="11580700" cy="770608"/>
          </a:xfrm>
        </p:spPr>
        <p:txBody>
          <a:bodyPr/>
          <a:lstStyle/>
          <a:p>
            <a:pPr algn="ctr"/>
            <a:r>
              <a:rPr lang="fi-FI" dirty="0">
                <a:solidFill>
                  <a:srgbClr val="008ED2"/>
                </a:solidFill>
              </a:rPr>
              <a:t>The most relevant SDGs related to the presentation and theme of this session</a:t>
            </a:r>
          </a:p>
        </p:txBody>
      </p:sp>
    </p:spTree>
    <p:extLst>
      <p:ext uri="{BB962C8B-B14F-4D97-AF65-F5344CB8AC3E}">
        <p14:creationId xmlns:p14="http://schemas.microsoft.com/office/powerpoint/2010/main" val="247806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4F456C-A587-302F-3ED6-232BF2300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E1C14D8-2753-8C7F-902E-0299956CE1EF}"/>
              </a:ext>
            </a:extLst>
          </p:cNvPr>
          <p:cNvGrpSpPr>
            <a:grpSpLocks/>
          </p:cNvGrpSpPr>
          <p:nvPr/>
        </p:nvGrpSpPr>
        <p:grpSpPr>
          <a:xfrm>
            <a:off x="539353" y="1614487"/>
            <a:ext cx="702469" cy="4471987"/>
            <a:chOff x="539353" y="439738"/>
            <a:chExt cx="702469" cy="7493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E03137-96E8-0D26-C4AC-1358D426E5D0}"/>
                </a:ext>
              </a:extLst>
            </p:cNvPr>
            <p:cNvSpPr>
              <a:spLocks/>
            </p:cNvSpPr>
            <p:nvPr/>
          </p:nvSpPr>
          <p:spPr>
            <a:xfrm>
              <a:off x="539353" y="439738"/>
              <a:ext cx="222647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F07A35-D89E-6138-CEEE-0521C68DF300}"/>
                </a:ext>
              </a:extLst>
            </p:cNvPr>
            <p:cNvSpPr>
              <a:spLocks/>
            </p:cNvSpPr>
            <p:nvPr/>
          </p:nvSpPr>
          <p:spPr>
            <a:xfrm>
              <a:off x="787004" y="439738"/>
              <a:ext cx="114299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913FED-A61D-6257-6DAF-E07EA32D62CD}"/>
                </a:ext>
              </a:extLst>
            </p:cNvPr>
            <p:cNvSpPr>
              <a:spLocks/>
            </p:cNvSpPr>
            <p:nvPr/>
          </p:nvSpPr>
          <p:spPr>
            <a:xfrm>
              <a:off x="926307" y="439738"/>
              <a:ext cx="315515" cy="749300"/>
            </a:xfrm>
            <a:prstGeom prst="rect">
              <a:avLst/>
            </a:prstGeom>
            <a:solidFill>
              <a:srgbClr val="E61F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CF3384-A17C-276D-9DFA-3C8566DC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4" y="3237933"/>
            <a:ext cx="1079999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4F8110-60F2-63CF-E469-8F3D28F37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97" y="3237933"/>
            <a:ext cx="1079999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2723F6D-7422-B1B0-A9FD-0DC5E55A0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40" y="3237933"/>
            <a:ext cx="1079999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F9EA88-D605-5243-8E38-455B01957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83" y="3237933"/>
            <a:ext cx="1079999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428DBD8-EB55-AA3C-C054-D0E7714F6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6" y="3237933"/>
            <a:ext cx="1079999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374087-807A-F411-C4A5-91BF86010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69" y="3237933"/>
            <a:ext cx="1079999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5FE4F5-EFCE-E749-C11E-D3D5BDAF31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12" y="3237933"/>
            <a:ext cx="1079999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DF1665-8160-32F4-C1AC-B18E879E17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55" y="3237933"/>
            <a:ext cx="1079999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2333CF-0F70-C9B9-0E33-33D64505C5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98" y="3237933"/>
            <a:ext cx="107999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F93E1-24E8-39EB-9219-12E694FB30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54" y="4691690"/>
            <a:ext cx="1079999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8169B6-EC98-89EE-3991-F575DCCB2B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97" y="4691690"/>
            <a:ext cx="1079999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4A7E1FD-E204-B27F-E5D1-E6A35F81B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40" y="4691690"/>
            <a:ext cx="1079999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6297E5E-927A-F9A0-785F-58F62281C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83" y="4691690"/>
            <a:ext cx="1079999" cy="108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09E159-325D-1E6F-F790-71B3C0A75A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26" y="4691690"/>
            <a:ext cx="1079999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8A4AB56-F5F9-B402-C0CC-2174D4D46E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69" y="4691690"/>
            <a:ext cx="1079999" cy="108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85A7AEE-A20F-CF4B-8DE5-2144A5F262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12" y="4691690"/>
            <a:ext cx="1079999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EA8124-DD1B-5CBE-ED6F-A2AB0CABEE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355" y="4691690"/>
            <a:ext cx="1079999" cy="1080000"/>
          </a:xfrm>
          <a:prstGeom prst="rect">
            <a:avLst/>
          </a:prstGeom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47EF0BC3-DEC2-580D-9CB6-A73185A798CA}"/>
              </a:ext>
            </a:extLst>
          </p:cNvPr>
          <p:cNvSpPr txBox="1"/>
          <p:nvPr/>
        </p:nvSpPr>
        <p:spPr>
          <a:xfrm>
            <a:off x="2779267" y="2029962"/>
            <a:ext cx="673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STEP 1: SELECT HERE THE THREE MOST RELEVANT </a:t>
            </a:r>
            <a:r>
              <a:rPr lang="nl-NL" dirty="0" err="1">
                <a:solidFill>
                  <a:srgbClr val="FF0000"/>
                </a:solidFill>
              </a:rPr>
              <a:t>SDGs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STEP 2: COPY THE SDG INTO PREVIOUS SLIDE </a:t>
            </a:r>
          </a:p>
        </p:txBody>
      </p:sp>
    </p:spTree>
    <p:extLst>
      <p:ext uri="{BB962C8B-B14F-4D97-AF65-F5344CB8AC3E}">
        <p14:creationId xmlns:p14="http://schemas.microsoft.com/office/powerpoint/2010/main" val="1104580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 2022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C6288838-DA69-415B-AE8D-392A639A04AF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67A74"/>
      </a:hlink>
      <a:folHlink>
        <a:srgbClr val="007A74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66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G2022 emplate_4_3.potx" id="{97384E3B-5F9A-475F-B594-2C8BA1BEDB08}" vid="{69DA5AE3-D735-4893-B18A-BB186404E8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23dce1-049d-459e-bfee-6b908cb6e271">
      <Terms xmlns="http://schemas.microsoft.com/office/infopath/2007/PartnerControls"/>
    </lcf76f155ced4ddcb4097134ff3c332f>
    <TaxCatchAll xmlns="6c985e3a-432b-4424-8a79-a0fd59e91b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ACC3CED4FC54C9F694D04279A486C" ma:contentTypeVersion="16" ma:contentTypeDescription="Een nieuw document maken." ma:contentTypeScope="" ma:versionID="c48c08ad3dc12efaa9e72dfad37959e2">
  <xsd:schema xmlns:xsd="http://www.w3.org/2001/XMLSchema" xmlns:xs="http://www.w3.org/2001/XMLSchema" xmlns:p="http://schemas.microsoft.com/office/2006/metadata/properties" xmlns:ns2="1023dce1-049d-459e-bfee-6b908cb6e271" xmlns:ns3="6c985e3a-432b-4424-8a79-a0fd59e91b80" targetNamespace="http://schemas.microsoft.com/office/2006/metadata/properties" ma:root="true" ma:fieldsID="9dfbea57d012b4df2705798ea4fe3306" ns2:_="" ns3:_="">
    <xsd:import namespace="1023dce1-049d-459e-bfee-6b908cb6e271"/>
    <xsd:import namespace="6c985e3a-432b-4424-8a79-a0fd59e91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3dce1-049d-459e-bfee-6b908cb6e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686c6ab-6d30-47f2-8615-ae0df1979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85e3a-432b-4424-8a79-a0fd59e91b8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deaa65a-5a7c-43b5-a88d-9fa96257cf5e}" ma:internalName="TaxCatchAll" ma:showField="CatchAllData" ma:web="6c985e3a-432b-4424-8a79-a0fd59e91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56ECB9-0500-4172-A69E-EBB9FD3B2C52}">
  <ds:schemaRefs>
    <ds:schemaRef ds:uri="http://schemas.microsoft.com/office/2006/metadata/properties"/>
    <ds:schemaRef ds:uri="http://schemas.microsoft.com/office/infopath/2007/PartnerControls"/>
    <ds:schemaRef ds:uri="1023dce1-049d-459e-bfee-6b908cb6e271"/>
    <ds:schemaRef ds:uri="6c985e3a-432b-4424-8a79-a0fd59e91b80"/>
  </ds:schemaRefs>
</ds:datastoreItem>
</file>

<file path=customXml/itemProps2.xml><?xml version="1.0" encoding="utf-8"?>
<ds:datastoreItem xmlns:ds="http://schemas.openxmlformats.org/officeDocument/2006/customXml" ds:itemID="{7E800C24-FFA8-4E4C-89EA-13C55FCC9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1F902-BAC5-4FD2-9FFF-EE5A61965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3dce1-049d-459e-bfee-6b908cb6e271"/>
    <ds:schemaRef ds:uri="6c985e3a-432b-4424-8a79-a0fd59e91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FIG2022_template_16_9</Template>
  <TotalTime>149</TotalTime>
  <Words>77</Words>
  <Application>Microsoft Office PowerPoint</Application>
  <PresentationFormat>Widescreen</PresentationFormat>
  <Paragraphs>10</Paragraphs>
  <Slides>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 Narrow</vt:lpstr>
      <vt:lpstr>Roboto</vt:lpstr>
      <vt:lpstr>Source Sans</vt:lpstr>
      <vt:lpstr>Custom Design</vt:lpstr>
      <vt:lpstr>Default Design</vt:lpstr>
      <vt:lpstr>PowerPoint Presentation</vt:lpstr>
      <vt:lpstr>PowerPoint Presentation</vt:lpstr>
      <vt:lpstr>PowerPoint Presentation</vt:lpstr>
      <vt:lpstr>The most relevant SDGs related to the presentation and theme of this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Dijkstra, Paula</dc:creator>
  <cp:lastModifiedBy>Arto</cp:lastModifiedBy>
  <cp:revision>15</cp:revision>
  <dcterms:created xsi:type="dcterms:W3CDTF">2022-06-06T09:05:14Z</dcterms:created>
  <dcterms:modified xsi:type="dcterms:W3CDTF">2025-03-11T07:06:15Z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0x01010089CACC3CED4FC54C9F694D04279A486C</vt:lpwstr>
  </property>
</Properties>
</file>