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6" r:id="rId6"/>
    <p:sldId id="2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6" autoAdjust="0"/>
    <p:restoredTop sz="94660"/>
  </p:normalViewPr>
  <p:slideViewPr>
    <p:cSldViewPr snapToGrid="0">
      <p:cViewPr varScale="1">
        <p:scale>
          <a:sx n="96" d="100"/>
          <a:sy n="96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39D98-1883-F1FD-0048-A69F1EBB59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EBD16C-61DC-4934-800D-E6167DBDF4CE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3CC58-151F-2693-6942-92F1206A9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BBD70-40F9-C6FB-52E4-7A8C4C08E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B9861-7121-474D-B0BB-41017B7BB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99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920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7185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2686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02FA2E2B-4C14-B1AE-1FFE-B9DEC418A8EF}"/>
              </a:ext>
            </a:extLst>
          </p:cNvPr>
          <p:cNvSpPr txBox="1">
            <a:spLocks/>
          </p:cNvSpPr>
          <p:nvPr/>
        </p:nvSpPr>
        <p:spPr>
          <a:xfrm>
            <a:off x="385956" y="1641231"/>
            <a:ext cx="7385702" cy="70338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indent="0" algn="l">
              <a:buNone/>
            </a:pPr>
            <a:r>
              <a:rPr lang="fi-FI" sz="5400" b="1" kern="0" dirty="0" err="1">
                <a:solidFill>
                  <a:srgbClr val="F99D38"/>
                </a:solidFill>
                <a:latin typeface="Arno Pro" panose="02020502040506020403" pitchFamily="18" charset="0"/>
              </a:rPr>
              <a:t>Title</a:t>
            </a:r>
            <a:endParaRPr lang="fi-FI" sz="5400" b="1" kern="0" dirty="0">
              <a:solidFill>
                <a:srgbClr val="F99D38"/>
              </a:solidFill>
              <a:latin typeface="Arno Pro" panose="02020502040506020403" pitchFamily="18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1DE3F08-27B3-0508-397A-24D6B8CA9722}"/>
              </a:ext>
            </a:extLst>
          </p:cNvPr>
          <p:cNvSpPr txBox="1">
            <a:spLocks/>
          </p:cNvSpPr>
          <p:nvPr/>
        </p:nvSpPr>
        <p:spPr>
          <a:xfrm>
            <a:off x="385955" y="3071446"/>
            <a:ext cx="7385701" cy="258108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indent="0" algn="l">
              <a:buNone/>
            </a:pPr>
            <a:r>
              <a:rPr lang="fi-FI" kern="0" dirty="0">
                <a:solidFill>
                  <a:schemeClr val="tx1"/>
                </a:solidFill>
                <a:latin typeface="Cuprum" panose="00000500000000000000" pitchFamily="2" charset="0"/>
              </a:rPr>
              <a:t>Author and </a:t>
            </a:r>
            <a:r>
              <a:rPr lang="fi-FI" kern="0" dirty="0" err="1">
                <a:solidFill>
                  <a:schemeClr val="tx1"/>
                </a:solidFill>
                <a:latin typeface="Cuprum" panose="00000500000000000000" pitchFamily="2" charset="0"/>
              </a:rPr>
              <a:t>Other</a:t>
            </a:r>
            <a:r>
              <a:rPr lang="fi-FI" kern="0" dirty="0">
                <a:solidFill>
                  <a:schemeClr val="tx1"/>
                </a:solidFill>
                <a:latin typeface="Cuprum" panose="00000500000000000000" pitchFamily="2" charset="0"/>
              </a:rPr>
              <a:t> </a:t>
            </a:r>
            <a:r>
              <a:rPr lang="fi-FI" kern="0" dirty="0" err="1">
                <a:solidFill>
                  <a:schemeClr val="tx1"/>
                </a:solidFill>
                <a:latin typeface="Cuprum" panose="00000500000000000000" pitchFamily="2" charset="0"/>
              </a:rPr>
              <a:t>information</a:t>
            </a:r>
            <a:endParaRPr lang="fi-FI" kern="0" dirty="0">
              <a:solidFill>
                <a:schemeClr val="tx1"/>
              </a:solidFill>
              <a:latin typeface="Cuprum" panose="00000500000000000000" pitchFamily="2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CF75BEE-47AC-D5E0-7E03-F4DF02BFA7DB}"/>
              </a:ext>
            </a:extLst>
          </p:cNvPr>
          <p:cNvSpPr txBox="1">
            <a:spLocks/>
          </p:cNvSpPr>
          <p:nvPr/>
        </p:nvSpPr>
        <p:spPr>
          <a:xfrm>
            <a:off x="385956" y="2350477"/>
            <a:ext cx="7385702" cy="55098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 b="1" baseline="0">
                <a:solidFill>
                  <a:srgbClr val="87764E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l"/>
            <a:r>
              <a:rPr lang="fi-FI" kern="0" dirty="0" err="1">
                <a:solidFill>
                  <a:srgbClr val="256571"/>
                </a:solidFill>
                <a:latin typeface="Arno Pro" panose="02020502040506020403" pitchFamily="18" charset="0"/>
              </a:rPr>
              <a:t>Subtitles</a:t>
            </a:r>
            <a:endParaRPr lang="fi-FI" kern="0" dirty="0">
              <a:solidFill>
                <a:srgbClr val="256571"/>
              </a:solidFill>
              <a:latin typeface="Arno Pro" panose="0202050204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978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A89E3B-27C3-D00B-A7EA-F2A3BAD61797}"/>
              </a:ext>
            </a:extLst>
          </p:cNvPr>
          <p:cNvSpPr txBox="1">
            <a:spLocks/>
          </p:cNvSpPr>
          <p:nvPr/>
        </p:nvSpPr>
        <p:spPr>
          <a:xfrm>
            <a:off x="613473" y="2409272"/>
            <a:ext cx="11028413" cy="33400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err="1">
                <a:latin typeface="Cuprum" panose="00000500000000000000" pitchFamily="2" charset="0"/>
              </a:rPr>
              <a:t>Body</a:t>
            </a:r>
            <a:r>
              <a:rPr lang="fi-FI" dirty="0">
                <a:latin typeface="Cuprum" panose="00000500000000000000" pitchFamily="2" charset="0"/>
              </a:rPr>
              <a:t> Copy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C0D3EF-8CDC-2EC0-8ACF-6170A9261D2B}"/>
              </a:ext>
            </a:extLst>
          </p:cNvPr>
          <p:cNvSpPr txBox="1">
            <a:spLocks/>
          </p:cNvSpPr>
          <p:nvPr/>
        </p:nvSpPr>
        <p:spPr>
          <a:xfrm>
            <a:off x="610306" y="1757740"/>
            <a:ext cx="10971387" cy="5569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200" b="1" dirty="0" err="1">
                <a:solidFill>
                  <a:srgbClr val="256571"/>
                </a:solidFill>
                <a:latin typeface="Arno Pro" panose="02020502040506020403" pitchFamily="18" charset="0"/>
              </a:rPr>
              <a:t>Title</a:t>
            </a:r>
            <a:endParaRPr lang="fi-FI" sz="3200" b="1" dirty="0">
              <a:solidFill>
                <a:srgbClr val="256571"/>
              </a:solidFill>
              <a:latin typeface="Arno Pro" panose="0202050204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192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1" id="{A95BC0DF-E8B0-42FF-A94E-E3A414D0ABC8}" vid="{3C30F87F-DD90-494F-87F9-8E570CB08CD3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1" id="{A95BC0DF-E8B0-42FF-A94E-E3A414D0ABC8}" vid="{970C6517-4523-4F94-BF79-E8D7F2413E5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08aa978-6175-4c65-a005-67a6b119246b" xsi:nil="true"/>
    <lcf76f155ced4ddcb4097134ff3c332f xmlns="5f34e6e3-143c-453e-b81d-6bdaf791876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0CCB7A885DF44DA9DA4E57A608E0E6" ma:contentTypeVersion="18" ma:contentTypeDescription="Create a new document." ma:contentTypeScope="" ma:versionID="915fb5b7eb6b95a5fea7aea2597c844f">
  <xsd:schema xmlns:xsd="http://www.w3.org/2001/XMLSchema" xmlns:xs="http://www.w3.org/2001/XMLSchema" xmlns:p="http://schemas.microsoft.com/office/2006/metadata/properties" xmlns:ns2="5f34e6e3-143c-453e-b81d-6bdaf791876c" xmlns:ns3="408aa978-6175-4c65-a005-67a6b119246b" targetNamespace="http://schemas.microsoft.com/office/2006/metadata/properties" ma:root="true" ma:fieldsID="38066ee40fdbad8ed18622da96ed2d9c" ns2:_="" ns3:_="">
    <xsd:import namespace="5f34e6e3-143c-453e-b81d-6bdaf791876c"/>
    <xsd:import namespace="408aa978-6175-4c65-a005-67a6b11924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34e6e3-143c-453e-b81d-6bdaf79187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3657b9c6-650a-486b-99d9-8e84a1a001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8aa978-6175-4c65-a005-67a6b119246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ffe6006f-d131-4f8b-9774-84e6d419bafc}" ma:internalName="TaxCatchAll" ma:showField="CatchAllData" ma:web="408aa978-6175-4c65-a005-67a6b11924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98E17E-E7F8-4F67-987E-2058DADC865C}">
  <ds:schemaRefs>
    <ds:schemaRef ds:uri="http://schemas.microsoft.com/office/2006/metadata/properties"/>
    <ds:schemaRef ds:uri="http://schemas.microsoft.com/office/infopath/2007/PartnerControls"/>
    <ds:schemaRef ds:uri="408aa978-6175-4c65-a005-67a6b119246b"/>
    <ds:schemaRef ds:uri="5f34e6e3-143c-453e-b81d-6bdaf791876c"/>
  </ds:schemaRefs>
</ds:datastoreItem>
</file>

<file path=customXml/itemProps2.xml><?xml version="1.0" encoding="utf-8"?>
<ds:datastoreItem xmlns:ds="http://schemas.openxmlformats.org/officeDocument/2006/customXml" ds:itemID="{A7045187-F8E7-4C70-9A55-C221BB2800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03468D-579B-4192-ACB9-27DCC9F529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34e6e3-143c-453e-b81d-6bdaf791876c"/>
    <ds:schemaRef ds:uri="408aa978-6175-4c65-a005-67a6b11924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FIG2023_ppt_Final_Template</Template>
  <TotalTime>0</TotalTime>
  <Words>9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Arno Pro</vt:lpstr>
      <vt:lpstr>Calibri</vt:lpstr>
      <vt:lpstr>Cuprum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Hathaway</dc:creator>
  <cp:lastModifiedBy>Louise Friis-Hansen</cp:lastModifiedBy>
  <cp:revision>1</cp:revision>
  <dcterms:created xsi:type="dcterms:W3CDTF">2023-03-16T17:43:02Z</dcterms:created>
  <dcterms:modified xsi:type="dcterms:W3CDTF">2023-03-17T07:18:45Z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0x010100380CCB7A885DF44DA9DA4E57A608E0E6</vt:lpwstr>
  </property>
</Properties>
</file>