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handoutMasterIdLst>
    <p:handoutMasterId r:id="rId6"/>
  </p:handoutMasterIdLst>
  <p:sldIdLst>
    <p:sldId id="265" r:id="rId3"/>
    <p:sldId id="26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64E"/>
    <a:srgbClr val="98531C"/>
    <a:srgbClr val="9853DA"/>
    <a:srgbClr val="634C9A"/>
    <a:srgbClr val="00788B"/>
    <a:srgbClr val="BF7D35"/>
    <a:srgbClr val="00A8E7"/>
    <a:srgbClr val="C97DB1"/>
    <a:srgbClr val="C07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-47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6F9978-E39D-46CB-B025-F8332763A5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6EC205-5FDA-4F66-B3A5-E53C1D46F6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675CD3-C3EC-4070-9611-739D0C0D06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758331C-4655-473A-892B-F38DB30521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177346-9D69-4B00-B826-81B89E46DBF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70E-453A-8741-2CA4-C707DF879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062" y="1695451"/>
            <a:ext cx="8651876" cy="11146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rgbClr val="87764E"/>
                </a:solidFill>
                <a:latin typeface="+mn-lt"/>
              </a:defRPr>
            </a:lvl1pPr>
            <a:lvl2pPr marL="457200" indent="0" algn="l">
              <a:buNone/>
              <a:defRPr sz="24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8AA64-11D3-9D60-8FD9-916AF9F7C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288" y="2943922"/>
            <a:ext cx="8629650" cy="2799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Authors and other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CB425F-2E21-07E2-EAAA-B1C74FF8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8" y="858644"/>
            <a:ext cx="8685525" cy="1137423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87764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3EA29-69E9-64E9-E3A5-C31A87AE3B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8" y="2141034"/>
            <a:ext cx="8685525" cy="374700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6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" y="858645"/>
            <a:ext cx="8685525" cy="625668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87764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68EF1A-75B6-0BCA-F5C8-52864D103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268" y="1639229"/>
            <a:ext cx="8730670" cy="4215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3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E6046-6293-26A7-4F3C-9858F7A915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0273EB-144B-3F51-58D3-2B02C15C1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922C-9649-EC12-28E8-E6CE8E41D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29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DE5E55-8131-D3D4-53FB-3305420BADD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7268" y="2096429"/>
            <a:ext cx="8730670" cy="3758271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99AA1F-2C18-D9DE-691F-4F67018E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6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 2022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7A74"/>
      </a:hlink>
      <a:folHlink>
        <a:srgbClr val="007A74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66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Custom Design</vt:lpstr>
      <vt:lpstr>Default Design</vt:lpstr>
      <vt:lpstr>PowerPoint Presentation</vt:lpstr>
      <vt:lpstr>PowerPoint Presentation</vt:lpstr>
      <vt:lpstr>PowerPoint Presentation</vt:lpstr>
    </vt:vector>
  </TitlesOfParts>
  <Company>FIG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Markku Villikka</dc:creator>
  <cp:lastModifiedBy> </cp:lastModifiedBy>
  <cp:revision>90</cp:revision>
  <dcterms:created xsi:type="dcterms:W3CDTF">2009-10-08T13:39:21Z</dcterms:created>
  <dcterms:modified xsi:type="dcterms:W3CDTF">2022-06-06T10:08:06Z</dcterms:modified>
</cp:coreProperties>
</file>