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09A780-D92F-4763-9DD3-0F36C4B04A89}" v="3" dt="2021-05-11T09:03:26.3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6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7997A-09C5-4269-90FE-E99B5A704F59}" type="datetimeFigureOut">
              <a:rPr lang="nl-NL" smtClean="0"/>
              <a:t>11-5-2021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926C-CEED-41FA-8F6A-2F7C204EB9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416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7997A-09C5-4269-90FE-E99B5A704F59}" type="datetimeFigureOut">
              <a:rPr lang="nl-NL" smtClean="0"/>
              <a:t>11-5-2021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926C-CEED-41FA-8F6A-2F7C204EB9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2439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7997A-09C5-4269-90FE-E99B5A704F59}" type="datetimeFigureOut">
              <a:rPr lang="nl-NL" smtClean="0"/>
              <a:t>11-5-2021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926C-CEED-41FA-8F6A-2F7C204EB9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6430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7997A-09C5-4269-90FE-E99B5A704F59}" type="datetimeFigureOut">
              <a:rPr lang="nl-NL" smtClean="0"/>
              <a:t>11-5-2021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926C-CEED-41FA-8F6A-2F7C204EB9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4748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7997A-09C5-4269-90FE-E99B5A704F59}" type="datetimeFigureOut">
              <a:rPr lang="nl-NL" smtClean="0"/>
              <a:t>11-5-2021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926C-CEED-41FA-8F6A-2F7C204EB9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5790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7997A-09C5-4269-90FE-E99B5A704F59}" type="datetimeFigureOut">
              <a:rPr lang="nl-NL" smtClean="0"/>
              <a:t>11-5-2021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926C-CEED-41FA-8F6A-2F7C204EB9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7089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7997A-09C5-4269-90FE-E99B5A704F59}" type="datetimeFigureOut">
              <a:rPr lang="nl-NL" smtClean="0"/>
              <a:t>11-5-2021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926C-CEED-41FA-8F6A-2F7C204EB9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5612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7997A-09C5-4269-90FE-E99B5A704F59}" type="datetimeFigureOut">
              <a:rPr lang="nl-NL" smtClean="0"/>
              <a:t>11-5-2021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926C-CEED-41FA-8F6A-2F7C204EB9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1613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7997A-09C5-4269-90FE-E99B5A704F59}" type="datetimeFigureOut">
              <a:rPr lang="nl-NL" smtClean="0"/>
              <a:t>11-5-2021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926C-CEED-41FA-8F6A-2F7C204EB9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8860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7997A-09C5-4269-90FE-E99B5A704F59}" type="datetimeFigureOut">
              <a:rPr lang="nl-NL" smtClean="0"/>
              <a:t>11-5-2021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926C-CEED-41FA-8F6A-2F7C204EB9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435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7997A-09C5-4269-90FE-E99B5A704F59}" type="datetimeFigureOut">
              <a:rPr lang="nl-NL" smtClean="0"/>
              <a:t>11-5-2021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926C-CEED-41FA-8F6A-2F7C204EB9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7299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7997A-09C5-4269-90FE-E99B5A704F59}" type="datetimeFigureOut">
              <a:rPr lang="nl-NL" smtClean="0"/>
              <a:t>11-5-2021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3926C-CEED-41FA-8F6A-2F7C204EB9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2262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44C99011-DD9B-4829-858F-16D341E954F2}"/>
              </a:ext>
            </a:extLst>
          </p:cNvPr>
          <p:cNvSpPr txBox="1"/>
          <p:nvPr/>
        </p:nvSpPr>
        <p:spPr>
          <a:xfrm>
            <a:off x="1412240" y="3918585"/>
            <a:ext cx="63195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 dirty="0" err="1">
                <a:latin typeface="Tw Cen MT Condensed" panose="020B0606020104020203" pitchFamily="34" charset="0"/>
              </a:rPr>
              <a:t>Presenters</a:t>
            </a:r>
            <a:r>
              <a:rPr lang="nl-NL" sz="2000" dirty="0">
                <a:latin typeface="Tw Cen MT Condensed" panose="020B0606020104020203" pitchFamily="34" charset="0"/>
              </a:rPr>
              <a:t> name(s)</a:t>
            </a:r>
          </a:p>
          <a:p>
            <a:pPr algn="ctr"/>
            <a:endParaRPr lang="nl-NL" sz="2000" dirty="0">
              <a:latin typeface="Tw Cen MT Condensed" panose="020B0606020104020203" pitchFamily="34" charset="0"/>
            </a:endParaRPr>
          </a:p>
          <a:p>
            <a:pPr algn="ctr"/>
            <a:r>
              <a:rPr lang="nl-NL" sz="2000" dirty="0">
                <a:latin typeface="Tw Cen MT Condensed" panose="020B0606020104020203" pitchFamily="34" charset="0"/>
              </a:rPr>
              <a:t>Paper ID-</a:t>
            </a:r>
            <a:r>
              <a:rPr lang="nl-NL" sz="2000" dirty="0" err="1">
                <a:latin typeface="Tw Cen MT Condensed" panose="020B0606020104020203" pitchFamily="34" charset="0"/>
              </a:rPr>
              <a:t>Number</a:t>
            </a:r>
            <a:endParaRPr lang="nl-NL" sz="2000" dirty="0">
              <a:latin typeface="Tw Cen MT Condensed" panose="020B0606020104020203" pitchFamily="34" charset="0"/>
            </a:endParaRPr>
          </a:p>
          <a:p>
            <a:pPr algn="ctr"/>
            <a:endParaRPr lang="nl-NL" sz="2000" dirty="0">
              <a:latin typeface="Tw Cen MT Condensed" panose="020B0606020104020203" pitchFamily="34" charset="0"/>
            </a:endParaRPr>
          </a:p>
          <a:p>
            <a:pPr algn="ctr"/>
            <a:r>
              <a:rPr lang="nl-NL" sz="2000" dirty="0">
                <a:latin typeface="Tw Cen MT Condensed" panose="020B0606020104020203" pitchFamily="34" charset="0"/>
              </a:rPr>
              <a:t>Paper Titel</a:t>
            </a:r>
          </a:p>
          <a:p>
            <a:pPr algn="ctr"/>
            <a:endParaRPr lang="nl-NL" sz="2000" dirty="0">
              <a:latin typeface="Tw Cen MT Condensed" panose="020B0606020104020203" pitchFamily="34" charset="0"/>
            </a:endParaRPr>
          </a:p>
          <a:p>
            <a:pPr algn="ctr"/>
            <a:r>
              <a:rPr lang="nl-NL" sz="2000" dirty="0" err="1">
                <a:latin typeface="Tw Cen MT Condensed" panose="020B0606020104020203" pitchFamily="34" charset="0"/>
              </a:rPr>
              <a:t>Session</a:t>
            </a:r>
            <a:r>
              <a:rPr lang="nl-NL" sz="2000" dirty="0">
                <a:latin typeface="Tw Cen MT Condensed" panose="020B0606020104020203" pitchFamily="34" charset="0"/>
              </a:rPr>
              <a:t> date, time</a:t>
            </a:r>
          </a:p>
        </p:txBody>
      </p:sp>
    </p:spTree>
    <p:extLst>
      <p:ext uri="{BB962C8B-B14F-4D97-AF65-F5344CB8AC3E}">
        <p14:creationId xmlns:p14="http://schemas.microsoft.com/office/powerpoint/2010/main" val="3531633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436CEE-5C4F-4475-B6B9-456659FC3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A364F8B-5DE9-4191-8983-8D718951A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5003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72BF30-5FA9-4EEA-B411-FBEAA85C5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A405789-1C3D-40B8-9098-8E97BA96D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114853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13</Words>
  <Application>Microsoft Office PowerPoint</Application>
  <PresentationFormat>Diavoorstelling (4:3)</PresentationFormat>
  <Paragraphs>7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Tw Cen MT Condensed</vt:lpstr>
      <vt:lpstr>Kantoorthema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Martine Eelderink</dc:creator>
  <cp:lastModifiedBy>Martine Eelderink</cp:lastModifiedBy>
  <cp:revision>1</cp:revision>
  <dcterms:created xsi:type="dcterms:W3CDTF">2021-05-11T09:00:38Z</dcterms:created>
  <dcterms:modified xsi:type="dcterms:W3CDTF">2021-05-11T09:03:28Z</dcterms:modified>
</cp:coreProperties>
</file>