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4EFF97D-6477-496E-BC16-068232A72A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BEA9B3F-8099-4D7E-9654-6DE076D77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9E3A6D5-9F01-46D6-99D7-5BD6623B4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79C2781-FBDE-45D1-9BBD-30AC3A1D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ADE2C29-424A-45BD-A2F6-86FE2CC2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070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A3FDDE8-4A1B-4078-BD2E-135F0F107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DEA2CBD6-79B2-4D01-B733-F4D88AE65F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B805D3-1031-46DA-93EA-F466CA883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10E5237-7672-48FD-A23E-1CA9C4AED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FF5AC51-8565-4E02-B6E0-026B7DAC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8095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1C554BCD-F4DE-48DE-8FBF-B0EB272A1E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BD7F88E-C0A1-444D-968C-A4534930F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28F3EB7-3468-4C61-8912-5E6B6F29A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60F104E-D17B-4023-8297-56000F97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3EC6A442-153A-45B1-9BCD-87CE29D3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516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31C5758-7075-4DFB-B711-C8AC63D8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22C708-5DAA-4098-A800-239078D90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40641B8-92F8-4DFE-A76F-0833F1F2D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BA23A71-D493-41CE-8F1A-BEDFCE6D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5F8A28D-8D8A-4729-9079-8236655ED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114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CF8DD1D-B9D9-4D2A-A453-F610B415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EA31572-43C7-46FD-80B2-B8BD98BA8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C54C821E-7D3A-4E03-8B42-43A5D93E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3BC573-ABB3-4ADF-A286-1D29ECA9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D82BBE-CCC5-4784-9BD2-FE4162756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453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82B6CA3-3456-47C4-8E5C-E4F0880A5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EF8A89-6185-4926-8DFC-F659A2FD96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12CBD7C-9C86-4754-950F-7B2DD5A06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37F4AF8-B1EF-4CF0-9A63-19BC58F3B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0CE5C6-CB3A-440F-91CE-73D31C6ED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83EE0AC-A848-4691-93D0-9492F7582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4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3A5D724-3B4A-4D9E-8232-AD547239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F4F9DCEF-E8D1-4FDE-AC8F-241C2FABC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0D2B816-F5F7-4D4E-BD4F-110BFE8DA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FF2639D-331F-4DCD-8279-98EE267EAC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ACADEFDB-6C10-44D3-A554-5B9AE78A06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F73C0E75-6173-4BE0-86A5-4F3F0DBC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1686B292-D5C8-4677-BE6F-FF6CE93F9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E606D20-1AF8-48C8-9AA7-B13BDF266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6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6CFA27E4-BEE1-4AF4-B63C-7BA3F1FDC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897DFDA-8023-4B49-8C22-3E05A160A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988D7B5A-780F-4D6C-BF33-F5811F94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30A042F3-5B87-4472-AD24-1B8E7C9E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1101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12F78883-3A8C-4A79-98B5-F6530D0FE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015CCB76-16A7-44B6-882F-E20F5AEA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AA109FA-9E2F-450E-9C95-08D4816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1621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3264AF4-BF80-4271-9993-A87C2CAD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84DE53-ED9F-455A-9584-EF9ED971E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00B239F-B6ED-487D-93C7-05CCA127F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A631B5-C67D-42BD-BB48-1698D11CD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64E627F-80FF-4916-A1B4-40A1B47FA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8E0C3B-15D6-4B6F-9EC4-27DE8AF0C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905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A82D2683-C3EF-490C-AA7D-028AF9E52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9E7C5E3A-CC44-4EDD-B580-C66D0D33A4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0F97697-258B-42EF-A573-7ACE3D2A37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BBC3D5-0D1A-494C-B8C4-D709F9817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4A03C74-550B-45AA-8216-B4E15AC7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CB3D297-5982-4CCB-A046-A5E5FD2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0374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EA16361C-8C1E-42AE-A11B-7392B4B4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61A6769-0631-4CC8-948F-FDEEEA155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56C9F83-BC64-419B-A2B3-97167AAD0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5D65-A6A8-4266-8530-C93F9B6B4C31}" type="datetimeFigureOut">
              <a:rPr lang="tr-TR" smtClean="0"/>
              <a:t>30.04.2018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0978DCD-9F77-45E1-9401-8FB981954B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B52F3CF-5397-4E6E-A60C-7828F7D227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1376-C7B0-4595-9C34-F977C6B94E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082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34C5B766-7EB6-4B43-A939-1DC8792C1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9CFAE37-9F6C-424E-9E93-4549D0C7DE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AD7F16F5-B7E3-4D30-AD21-A7CE136190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40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62A8A044-746F-4765-95B0-6DBF5A373E3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E6C4BD9-FBEA-4FF9-A598-317BBE6C16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50EA67-F3E6-4FB2-BE72-BAD7E87D05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2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0DA1C7D-35D0-4933-A6FD-BE4840DAA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715"/>
          </a:xfrm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C9EBFDAE-220F-473A-8C52-624F88168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940" y="755743"/>
            <a:ext cx="10515600" cy="1325563"/>
          </a:xfrm>
        </p:spPr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568090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Umut Y ld r m</dc:creator>
  <cp:lastModifiedBy>Martine Eelderink</cp:lastModifiedBy>
  <cp:revision>6</cp:revision>
  <dcterms:created xsi:type="dcterms:W3CDTF">2018-04-17T07:28:11Z</dcterms:created>
  <dcterms:modified xsi:type="dcterms:W3CDTF">2018-04-30T08:50:44Z</dcterms:modified>
</cp:coreProperties>
</file>